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embeddings/oleObject1.bin" ContentType="application/vnd.openxmlformats-officedocument.oleObject"/>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689" r:id="rId2"/>
    <p:sldMasterId id="2147483701" r:id="rId3"/>
    <p:sldMasterId id="2147483737" r:id="rId4"/>
    <p:sldMasterId id="2147483749" r:id="rId5"/>
    <p:sldMasterId id="2147483761" r:id="rId6"/>
    <p:sldMasterId id="2147483773" r:id="rId7"/>
    <p:sldMasterId id="2147483785" r:id="rId8"/>
    <p:sldMasterId id="2147483811" r:id="rId9"/>
    <p:sldMasterId id="2147483876" r:id="rId10"/>
    <p:sldMasterId id="2147483926" r:id="rId11"/>
  </p:sldMasterIdLst>
  <p:notesMasterIdLst>
    <p:notesMasterId r:id="rId145"/>
  </p:notesMasterIdLst>
  <p:sldIdLst>
    <p:sldId id="258" r:id="rId12"/>
    <p:sldId id="260" r:id="rId13"/>
    <p:sldId id="268" r:id="rId14"/>
    <p:sldId id="259" r:id="rId15"/>
    <p:sldId id="562" r:id="rId16"/>
    <p:sldId id="563" r:id="rId17"/>
    <p:sldId id="270" r:id="rId18"/>
    <p:sldId id="271" r:id="rId19"/>
    <p:sldId id="272" r:id="rId20"/>
    <p:sldId id="273" r:id="rId21"/>
    <p:sldId id="274" r:id="rId22"/>
    <p:sldId id="275" r:id="rId23"/>
    <p:sldId id="276" r:id="rId24"/>
    <p:sldId id="277" r:id="rId25"/>
    <p:sldId id="279" r:id="rId26"/>
    <p:sldId id="278"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4"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9" r:id="rId54"/>
    <p:sldId id="311" r:id="rId55"/>
    <p:sldId id="564" r:id="rId56"/>
    <p:sldId id="310" r:id="rId57"/>
    <p:sldId id="565"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76" r:id="rId84"/>
    <p:sldId id="340" r:id="rId85"/>
    <p:sldId id="420" r:id="rId86"/>
    <p:sldId id="422" r:id="rId87"/>
    <p:sldId id="423" r:id="rId88"/>
    <p:sldId id="424" r:id="rId89"/>
    <p:sldId id="425" r:id="rId90"/>
    <p:sldId id="426" r:id="rId91"/>
    <p:sldId id="427" r:id="rId92"/>
    <p:sldId id="428" r:id="rId93"/>
    <p:sldId id="429" r:id="rId94"/>
    <p:sldId id="430" r:id="rId95"/>
    <p:sldId id="431" r:id="rId96"/>
    <p:sldId id="432" r:id="rId97"/>
    <p:sldId id="433" r:id="rId98"/>
    <p:sldId id="434" r:id="rId99"/>
    <p:sldId id="435" r:id="rId100"/>
    <p:sldId id="437" r:id="rId101"/>
    <p:sldId id="436" r:id="rId102"/>
    <p:sldId id="567" r:id="rId103"/>
    <p:sldId id="438" r:id="rId104"/>
    <p:sldId id="439" r:id="rId105"/>
    <p:sldId id="440" r:id="rId106"/>
    <p:sldId id="441" r:id="rId107"/>
    <p:sldId id="442" r:id="rId108"/>
    <p:sldId id="443" r:id="rId109"/>
    <p:sldId id="444" r:id="rId110"/>
    <p:sldId id="568" r:id="rId111"/>
    <p:sldId id="569" r:id="rId112"/>
    <p:sldId id="446" r:id="rId113"/>
    <p:sldId id="571" r:id="rId114"/>
    <p:sldId id="572" r:id="rId115"/>
    <p:sldId id="573" r:id="rId116"/>
    <p:sldId id="574" r:id="rId117"/>
    <p:sldId id="570" r:id="rId118"/>
    <p:sldId id="447" r:id="rId119"/>
    <p:sldId id="448" r:id="rId120"/>
    <p:sldId id="449" r:id="rId121"/>
    <p:sldId id="450" r:id="rId122"/>
    <p:sldId id="451" r:id="rId123"/>
    <p:sldId id="452" r:id="rId124"/>
    <p:sldId id="453" r:id="rId125"/>
    <p:sldId id="454" r:id="rId126"/>
    <p:sldId id="455" r:id="rId127"/>
    <p:sldId id="456" r:id="rId128"/>
    <p:sldId id="457" r:id="rId129"/>
    <p:sldId id="458" r:id="rId130"/>
    <p:sldId id="459" r:id="rId131"/>
    <p:sldId id="460" r:id="rId132"/>
    <p:sldId id="461" r:id="rId133"/>
    <p:sldId id="533" r:id="rId134"/>
    <p:sldId id="575" r:id="rId135"/>
    <p:sldId id="535" r:id="rId136"/>
    <p:sldId id="536" r:id="rId137"/>
    <p:sldId id="540" r:id="rId138"/>
    <p:sldId id="541" r:id="rId139"/>
    <p:sldId id="543" r:id="rId140"/>
    <p:sldId id="544" r:id="rId141"/>
    <p:sldId id="545" r:id="rId142"/>
    <p:sldId id="546" r:id="rId143"/>
    <p:sldId id="576" r:id="rId1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1" d="100"/>
          <a:sy n="81" d="100"/>
        </p:scale>
        <p:origin x="-1728"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456"/>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120" Type="http://schemas.openxmlformats.org/officeDocument/2006/relationships/slide" Target="slides/slide109.xml"/><Relationship Id="rId121" Type="http://schemas.openxmlformats.org/officeDocument/2006/relationships/slide" Target="slides/slide110.xml"/><Relationship Id="rId122" Type="http://schemas.openxmlformats.org/officeDocument/2006/relationships/slide" Target="slides/slide111.xml"/><Relationship Id="rId123" Type="http://schemas.openxmlformats.org/officeDocument/2006/relationships/slide" Target="slides/slide112.xml"/><Relationship Id="rId124" Type="http://schemas.openxmlformats.org/officeDocument/2006/relationships/slide" Target="slides/slide113.xml"/><Relationship Id="rId125" Type="http://schemas.openxmlformats.org/officeDocument/2006/relationships/slide" Target="slides/slide114.xml"/><Relationship Id="rId126" Type="http://schemas.openxmlformats.org/officeDocument/2006/relationships/slide" Target="slides/slide115.xml"/><Relationship Id="rId127" Type="http://schemas.openxmlformats.org/officeDocument/2006/relationships/slide" Target="slides/slide116.xml"/><Relationship Id="rId128" Type="http://schemas.openxmlformats.org/officeDocument/2006/relationships/slide" Target="slides/slide117.xml"/><Relationship Id="rId129" Type="http://schemas.openxmlformats.org/officeDocument/2006/relationships/slide" Target="slides/slide11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90" Type="http://schemas.openxmlformats.org/officeDocument/2006/relationships/slide" Target="slides/slide79.xml"/><Relationship Id="rId91" Type="http://schemas.openxmlformats.org/officeDocument/2006/relationships/slide" Target="slides/slide80.xml"/><Relationship Id="rId92" Type="http://schemas.openxmlformats.org/officeDocument/2006/relationships/slide" Target="slides/slide81.xml"/><Relationship Id="rId93" Type="http://schemas.openxmlformats.org/officeDocument/2006/relationships/slide" Target="slides/slide82.xml"/><Relationship Id="rId94" Type="http://schemas.openxmlformats.org/officeDocument/2006/relationships/slide" Target="slides/slide83.xml"/><Relationship Id="rId95" Type="http://schemas.openxmlformats.org/officeDocument/2006/relationships/slide" Target="slides/slide84.xml"/><Relationship Id="rId96" Type="http://schemas.openxmlformats.org/officeDocument/2006/relationships/slide" Target="slides/slide85.xml"/><Relationship Id="rId101" Type="http://schemas.openxmlformats.org/officeDocument/2006/relationships/slide" Target="slides/slide90.xml"/><Relationship Id="rId102" Type="http://schemas.openxmlformats.org/officeDocument/2006/relationships/slide" Target="slides/slide91.xml"/><Relationship Id="rId103" Type="http://schemas.openxmlformats.org/officeDocument/2006/relationships/slide" Target="slides/slide92.xml"/><Relationship Id="rId104" Type="http://schemas.openxmlformats.org/officeDocument/2006/relationships/slide" Target="slides/slide93.xml"/><Relationship Id="rId105" Type="http://schemas.openxmlformats.org/officeDocument/2006/relationships/slide" Target="slides/slide94.xml"/><Relationship Id="rId106" Type="http://schemas.openxmlformats.org/officeDocument/2006/relationships/slide" Target="slides/slide95.xml"/><Relationship Id="rId107" Type="http://schemas.openxmlformats.org/officeDocument/2006/relationships/slide" Target="slides/slide96.xml"/><Relationship Id="rId108" Type="http://schemas.openxmlformats.org/officeDocument/2006/relationships/slide" Target="slides/slide97.xml"/><Relationship Id="rId109" Type="http://schemas.openxmlformats.org/officeDocument/2006/relationships/slide" Target="slides/slide98.xml"/><Relationship Id="rId97" Type="http://schemas.openxmlformats.org/officeDocument/2006/relationships/slide" Target="slides/slide86.xml"/><Relationship Id="rId98" Type="http://schemas.openxmlformats.org/officeDocument/2006/relationships/slide" Target="slides/slide87.xml"/><Relationship Id="rId99" Type="http://schemas.openxmlformats.org/officeDocument/2006/relationships/slide" Target="slides/slide88.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00" Type="http://schemas.openxmlformats.org/officeDocument/2006/relationships/slide" Target="slides/slide89.xml"/><Relationship Id="rId150" Type="http://schemas.openxmlformats.org/officeDocument/2006/relationships/tableStyles" Target="tableStyles.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70" Type="http://schemas.openxmlformats.org/officeDocument/2006/relationships/slide" Target="slides/slide59.xml"/><Relationship Id="rId71" Type="http://schemas.openxmlformats.org/officeDocument/2006/relationships/slide" Target="slides/slide60.xml"/><Relationship Id="rId72" Type="http://schemas.openxmlformats.org/officeDocument/2006/relationships/slide" Target="slides/slide61.xml"/><Relationship Id="rId73" Type="http://schemas.openxmlformats.org/officeDocument/2006/relationships/slide" Target="slides/slide62.xml"/><Relationship Id="rId74" Type="http://schemas.openxmlformats.org/officeDocument/2006/relationships/slide" Target="slides/slide63.xml"/><Relationship Id="rId75" Type="http://schemas.openxmlformats.org/officeDocument/2006/relationships/slide" Target="slides/slide64.xml"/><Relationship Id="rId76" Type="http://schemas.openxmlformats.org/officeDocument/2006/relationships/slide" Target="slides/slide65.xml"/><Relationship Id="rId77" Type="http://schemas.openxmlformats.org/officeDocument/2006/relationships/slide" Target="slides/slide66.xml"/><Relationship Id="rId78" Type="http://schemas.openxmlformats.org/officeDocument/2006/relationships/slide" Target="slides/slide67.xml"/><Relationship Id="rId79" Type="http://schemas.openxmlformats.org/officeDocument/2006/relationships/slide" Target="slides/slide68.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130" Type="http://schemas.openxmlformats.org/officeDocument/2006/relationships/slide" Target="slides/slide119.xml"/><Relationship Id="rId131" Type="http://schemas.openxmlformats.org/officeDocument/2006/relationships/slide" Target="slides/slide120.xml"/><Relationship Id="rId132" Type="http://schemas.openxmlformats.org/officeDocument/2006/relationships/slide" Target="slides/slide121.xml"/><Relationship Id="rId133" Type="http://schemas.openxmlformats.org/officeDocument/2006/relationships/slide" Target="slides/slide122.xml"/><Relationship Id="rId134" Type="http://schemas.openxmlformats.org/officeDocument/2006/relationships/slide" Target="slides/slide123.xml"/><Relationship Id="rId135" Type="http://schemas.openxmlformats.org/officeDocument/2006/relationships/slide" Target="slides/slide124.xml"/><Relationship Id="rId136" Type="http://schemas.openxmlformats.org/officeDocument/2006/relationships/slide" Target="slides/slide125.xml"/><Relationship Id="rId137" Type="http://schemas.openxmlformats.org/officeDocument/2006/relationships/slide" Target="slides/slide126.xml"/><Relationship Id="rId138" Type="http://schemas.openxmlformats.org/officeDocument/2006/relationships/slide" Target="slides/slide127.xml"/><Relationship Id="rId139" Type="http://schemas.openxmlformats.org/officeDocument/2006/relationships/slide" Target="slides/slide12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110" Type="http://schemas.openxmlformats.org/officeDocument/2006/relationships/slide" Target="slides/slide99.xml"/><Relationship Id="rId111" Type="http://schemas.openxmlformats.org/officeDocument/2006/relationships/slide" Target="slides/slide100.xml"/><Relationship Id="rId112" Type="http://schemas.openxmlformats.org/officeDocument/2006/relationships/slide" Target="slides/slide101.xml"/><Relationship Id="rId113" Type="http://schemas.openxmlformats.org/officeDocument/2006/relationships/slide" Target="slides/slide102.xml"/><Relationship Id="rId114" Type="http://schemas.openxmlformats.org/officeDocument/2006/relationships/slide" Target="slides/slide103.xml"/><Relationship Id="rId115" Type="http://schemas.openxmlformats.org/officeDocument/2006/relationships/slide" Target="slides/slide104.xml"/><Relationship Id="rId116" Type="http://schemas.openxmlformats.org/officeDocument/2006/relationships/slide" Target="slides/slide105.xml"/><Relationship Id="rId117" Type="http://schemas.openxmlformats.org/officeDocument/2006/relationships/slide" Target="slides/slide106.xml"/><Relationship Id="rId118" Type="http://schemas.openxmlformats.org/officeDocument/2006/relationships/slide" Target="slides/slide107.xml"/><Relationship Id="rId119" Type="http://schemas.openxmlformats.org/officeDocument/2006/relationships/slide" Target="slides/slide108.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80" Type="http://schemas.openxmlformats.org/officeDocument/2006/relationships/slide" Target="slides/slide69.xml"/><Relationship Id="rId81" Type="http://schemas.openxmlformats.org/officeDocument/2006/relationships/slide" Target="slides/slide70.xml"/><Relationship Id="rId82" Type="http://schemas.openxmlformats.org/officeDocument/2006/relationships/slide" Target="slides/slide71.xml"/><Relationship Id="rId83" Type="http://schemas.openxmlformats.org/officeDocument/2006/relationships/slide" Target="slides/slide72.xml"/><Relationship Id="rId84" Type="http://schemas.openxmlformats.org/officeDocument/2006/relationships/slide" Target="slides/slide73.xml"/><Relationship Id="rId85" Type="http://schemas.openxmlformats.org/officeDocument/2006/relationships/slide" Target="slides/slide74.xml"/><Relationship Id="rId86" Type="http://schemas.openxmlformats.org/officeDocument/2006/relationships/slide" Target="slides/slide75.xml"/><Relationship Id="rId87" Type="http://schemas.openxmlformats.org/officeDocument/2006/relationships/slide" Target="slides/slide76.xml"/><Relationship Id="rId88" Type="http://schemas.openxmlformats.org/officeDocument/2006/relationships/slide" Target="slides/slide77.xml"/><Relationship Id="rId89" Type="http://schemas.openxmlformats.org/officeDocument/2006/relationships/slide" Target="slides/slide78.xml"/><Relationship Id="rId140" Type="http://schemas.openxmlformats.org/officeDocument/2006/relationships/slide" Target="slides/slide129.xml"/><Relationship Id="rId141" Type="http://schemas.openxmlformats.org/officeDocument/2006/relationships/slide" Target="slides/slide130.xml"/><Relationship Id="rId142" Type="http://schemas.openxmlformats.org/officeDocument/2006/relationships/slide" Target="slides/slide131.xml"/><Relationship Id="rId143" Type="http://schemas.openxmlformats.org/officeDocument/2006/relationships/slide" Target="slides/slide132.xml"/><Relationship Id="rId144" Type="http://schemas.openxmlformats.org/officeDocument/2006/relationships/slide" Target="slides/slide133.xml"/><Relationship Id="rId145" Type="http://schemas.openxmlformats.org/officeDocument/2006/relationships/notesMaster" Target="notesMasters/notesMaster1.xml"/><Relationship Id="rId146" Type="http://schemas.openxmlformats.org/officeDocument/2006/relationships/printerSettings" Target="printerSettings/printerSettings1.bin"/><Relationship Id="rId147" Type="http://schemas.openxmlformats.org/officeDocument/2006/relationships/presProps" Target="presProps.xml"/><Relationship Id="rId148" Type="http://schemas.openxmlformats.org/officeDocument/2006/relationships/viewProps" Target="viewProps.xml"/><Relationship Id="rId14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2A3F76-0F7F-8847-B282-3432C313E2DA}" type="datetimeFigureOut">
              <a:rPr lang="en-US" smtClean="0"/>
              <a:t>5/9/17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BB33A6-CD21-F245-9258-8264E192C829}" type="slidenum">
              <a:rPr lang="en-US" smtClean="0"/>
              <a:t>‹#›</a:t>
            </a:fld>
            <a:endParaRPr lang="en-US"/>
          </a:p>
        </p:txBody>
      </p:sp>
    </p:spTree>
    <p:extLst>
      <p:ext uri="{BB962C8B-B14F-4D97-AF65-F5344CB8AC3E}">
        <p14:creationId xmlns:p14="http://schemas.microsoft.com/office/powerpoint/2010/main" val="26985577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7"/>
          <p:cNvSpPr>
            <a:spLocks noGrp="1" noChangeArrowheads="1"/>
          </p:cNvSpPr>
          <p:nvPr>
            <p:ph type="sldNum" sz="quarter"/>
          </p:nvPr>
        </p:nvSpPr>
        <p:spPr>
          <a:noFill/>
        </p:spPr>
        <p:txBody>
          <a:bodyPr/>
          <a:lstStyle/>
          <a:p>
            <a:fld id="{1A76E6E0-F1BA-46A1-8E5A-E1C829D783E9}" type="slidenum">
              <a:rPr lang="en-US" smtClean="0">
                <a:solidFill>
                  <a:prstClr val="white"/>
                </a:solidFill>
                <a:latin typeface="Calibri"/>
                <a:ea typeface="Arial Unicode MS" pitchFamily="34" charset="-128"/>
                <a:cs typeface="Arial Unicode MS" pitchFamily="34" charset="-128"/>
              </a:rPr>
              <a:pPr/>
              <a:t>1</a:t>
            </a:fld>
            <a:endParaRPr lang="en-US" smtClean="0">
              <a:solidFill>
                <a:prstClr val="white"/>
              </a:solidFill>
              <a:latin typeface="Calibri"/>
              <a:ea typeface="Arial Unicode MS" pitchFamily="34" charset="-128"/>
              <a:cs typeface="Arial Unicode MS" pitchFamily="34" charset="-128"/>
            </a:endParaRPr>
          </a:p>
        </p:txBody>
      </p:sp>
      <p:sp>
        <p:nvSpPr>
          <p:cNvPr id="2529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5293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122" name="Rectangle 7"/>
          <p:cNvSpPr>
            <a:spLocks noGrp="1" noChangeArrowheads="1"/>
          </p:cNvSpPr>
          <p:nvPr>
            <p:ph type="sldNum" sz="quarter"/>
          </p:nvPr>
        </p:nvSpPr>
        <p:spPr>
          <a:noFill/>
        </p:spPr>
        <p:txBody>
          <a:bodyPr/>
          <a:lstStyle/>
          <a:p>
            <a:fld id="{43C3242A-4A48-4223-9EA8-8DC8BE35755A}" type="slidenum">
              <a:rPr lang="en-US" smtClean="0">
                <a:solidFill>
                  <a:prstClr val="white"/>
                </a:solidFill>
                <a:latin typeface="Calibri"/>
                <a:ea typeface="Arial Unicode MS" pitchFamily="34" charset="-128"/>
                <a:cs typeface="Arial Unicode MS" pitchFamily="34" charset="-128"/>
              </a:rPr>
              <a:pPr/>
              <a:t>12</a:t>
            </a:fld>
            <a:endParaRPr lang="en-US" smtClean="0">
              <a:solidFill>
                <a:prstClr val="white"/>
              </a:solidFill>
              <a:latin typeface="Calibri"/>
              <a:ea typeface="Arial Unicode MS" pitchFamily="34" charset="-128"/>
              <a:cs typeface="Arial Unicode MS" pitchFamily="34" charset="-128"/>
            </a:endParaRPr>
          </a:p>
        </p:txBody>
      </p:sp>
      <p:sp>
        <p:nvSpPr>
          <p:cNvPr id="2611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6112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8274" name="Rectangle 7"/>
          <p:cNvSpPr>
            <a:spLocks noGrp="1" noChangeArrowheads="1"/>
          </p:cNvSpPr>
          <p:nvPr>
            <p:ph type="sldNum" sz="quarter"/>
          </p:nvPr>
        </p:nvSpPr>
        <p:spPr>
          <a:noFill/>
        </p:spPr>
        <p:txBody>
          <a:bodyPr/>
          <a:lstStyle/>
          <a:p>
            <a:fld id="{C5E47D5D-0A37-4717-B03F-D00C2FDA4EDA}" type="slidenum">
              <a:rPr lang="en-US" smtClean="0">
                <a:solidFill>
                  <a:prstClr val="white"/>
                </a:solidFill>
                <a:latin typeface="Calibri"/>
                <a:ea typeface="Arial Unicode MS" pitchFamily="34" charset="-128"/>
                <a:cs typeface="Arial Unicode MS" pitchFamily="34" charset="-128"/>
              </a:rPr>
              <a:pPr/>
              <a:t>111</a:t>
            </a:fld>
            <a:endParaRPr lang="en-US" smtClean="0">
              <a:solidFill>
                <a:prstClr val="white"/>
              </a:solidFill>
              <a:latin typeface="Calibri"/>
              <a:ea typeface="Arial Unicode MS" pitchFamily="34" charset="-128"/>
              <a:cs typeface="Arial Unicode MS" pitchFamily="34" charset="-128"/>
            </a:endParaRPr>
          </a:p>
        </p:txBody>
      </p:sp>
      <p:sp>
        <p:nvSpPr>
          <p:cNvPr id="4382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3827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9298" name="Rectangle 7"/>
          <p:cNvSpPr>
            <a:spLocks noGrp="1" noChangeArrowheads="1"/>
          </p:cNvSpPr>
          <p:nvPr>
            <p:ph type="sldNum" sz="quarter"/>
          </p:nvPr>
        </p:nvSpPr>
        <p:spPr>
          <a:noFill/>
        </p:spPr>
        <p:txBody>
          <a:bodyPr/>
          <a:lstStyle/>
          <a:p>
            <a:fld id="{0A44ADC2-7B1B-4C15-B032-8BF6880BE0B3}" type="slidenum">
              <a:rPr lang="en-US" smtClean="0">
                <a:solidFill>
                  <a:prstClr val="white"/>
                </a:solidFill>
                <a:latin typeface="Calibri"/>
                <a:ea typeface="Arial Unicode MS" pitchFamily="34" charset="-128"/>
                <a:cs typeface="Arial Unicode MS" pitchFamily="34" charset="-128"/>
              </a:rPr>
              <a:pPr/>
              <a:t>112</a:t>
            </a:fld>
            <a:endParaRPr lang="en-US" smtClean="0">
              <a:solidFill>
                <a:prstClr val="white"/>
              </a:solidFill>
              <a:latin typeface="Calibri"/>
              <a:ea typeface="Arial Unicode MS" pitchFamily="34" charset="-128"/>
              <a:cs typeface="Arial Unicode MS" pitchFamily="34" charset="-128"/>
            </a:endParaRPr>
          </a:p>
        </p:txBody>
      </p:sp>
      <p:sp>
        <p:nvSpPr>
          <p:cNvPr id="43929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3930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22" name="Rectangle 7"/>
          <p:cNvSpPr>
            <a:spLocks noGrp="1" noChangeArrowheads="1"/>
          </p:cNvSpPr>
          <p:nvPr>
            <p:ph type="sldNum" sz="quarter"/>
          </p:nvPr>
        </p:nvSpPr>
        <p:spPr>
          <a:noFill/>
        </p:spPr>
        <p:txBody>
          <a:bodyPr/>
          <a:lstStyle/>
          <a:p>
            <a:fld id="{0CB0BA63-6B7A-4A7F-A07E-43FA9BE78D91}" type="slidenum">
              <a:rPr lang="en-US" smtClean="0">
                <a:solidFill>
                  <a:prstClr val="white"/>
                </a:solidFill>
                <a:latin typeface="Calibri"/>
                <a:ea typeface="Arial Unicode MS" pitchFamily="34" charset="-128"/>
                <a:cs typeface="Arial Unicode MS" pitchFamily="34" charset="-128"/>
              </a:rPr>
              <a:pPr/>
              <a:t>113</a:t>
            </a:fld>
            <a:endParaRPr lang="en-US" smtClean="0">
              <a:solidFill>
                <a:prstClr val="white"/>
              </a:solidFill>
              <a:latin typeface="Calibri"/>
              <a:ea typeface="Arial Unicode MS" pitchFamily="34" charset="-128"/>
              <a:cs typeface="Arial Unicode MS" pitchFamily="34" charset="-128"/>
            </a:endParaRPr>
          </a:p>
        </p:txBody>
      </p:sp>
      <p:sp>
        <p:nvSpPr>
          <p:cNvPr id="4403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4032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7"/>
          <p:cNvSpPr>
            <a:spLocks noGrp="1" noChangeArrowheads="1"/>
          </p:cNvSpPr>
          <p:nvPr>
            <p:ph type="sldNum" sz="quarter"/>
          </p:nvPr>
        </p:nvSpPr>
        <p:spPr>
          <a:noFill/>
        </p:spPr>
        <p:txBody>
          <a:bodyPr/>
          <a:lstStyle/>
          <a:p>
            <a:fld id="{1A76E6E0-F1BA-46A1-8E5A-E1C829D783E9}" type="slidenum">
              <a:rPr lang="en-US" smtClean="0">
                <a:solidFill>
                  <a:prstClr val="white"/>
                </a:solidFill>
                <a:latin typeface="Calibri"/>
                <a:ea typeface="Arial Unicode MS" pitchFamily="34" charset="-128"/>
                <a:cs typeface="Arial Unicode MS" pitchFamily="34" charset="-128"/>
              </a:rPr>
              <a:pPr/>
              <a:t>114</a:t>
            </a:fld>
            <a:endParaRPr lang="en-US" smtClean="0">
              <a:solidFill>
                <a:prstClr val="white"/>
              </a:solidFill>
              <a:latin typeface="Calibri"/>
              <a:ea typeface="Arial Unicode MS" pitchFamily="34" charset="-128"/>
              <a:cs typeface="Arial Unicode MS" pitchFamily="34" charset="-128"/>
            </a:endParaRPr>
          </a:p>
        </p:txBody>
      </p:sp>
      <p:sp>
        <p:nvSpPr>
          <p:cNvPr id="2529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5293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7"/>
          <p:cNvSpPr>
            <a:spLocks noGrp="1" noChangeArrowheads="1"/>
          </p:cNvSpPr>
          <p:nvPr>
            <p:ph type="sldNum" sz="quarter"/>
          </p:nvPr>
        </p:nvSpPr>
        <p:spPr>
          <a:noFill/>
        </p:spPr>
        <p:txBody>
          <a:bodyPr/>
          <a:lstStyle/>
          <a:p>
            <a:fld id="{1A76E6E0-F1BA-46A1-8E5A-E1C829D783E9}" type="slidenum">
              <a:rPr lang="en-US" smtClean="0">
                <a:solidFill>
                  <a:prstClr val="white"/>
                </a:solidFill>
                <a:latin typeface="Calibri"/>
                <a:ea typeface="Arial Unicode MS" pitchFamily="34" charset="-128"/>
                <a:cs typeface="Arial Unicode MS" pitchFamily="34" charset="-128"/>
              </a:rPr>
              <a:pPr/>
              <a:t>115</a:t>
            </a:fld>
            <a:endParaRPr lang="en-US" smtClean="0">
              <a:solidFill>
                <a:prstClr val="white"/>
              </a:solidFill>
              <a:latin typeface="Calibri"/>
              <a:ea typeface="Arial Unicode MS" pitchFamily="34" charset="-128"/>
              <a:cs typeface="Arial Unicode MS" pitchFamily="34" charset="-128"/>
            </a:endParaRPr>
          </a:p>
        </p:txBody>
      </p:sp>
      <p:sp>
        <p:nvSpPr>
          <p:cNvPr id="2529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5293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2370" name="Rectangle 7"/>
          <p:cNvSpPr>
            <a:spLocks noGrp="1" noChangeArrowheads="1"/>
          </p:cNvSpPr>
          <p:nvPr>
            <p:ph type="sldNum" sz="quarter"/>
          </p:nvPr>
        </p:nvSpPr>
        <p:spPr>
          <a:noFill/>
        </p:spPr>
        <p:txBody>
          <a:bodyPr/>
          <a:lstStyle/>
          <a:p>
            <a:fld id="{04491ABE-5B0F-4469-9869-E2D2DB7E8788}" type="slidenum">
              <a:rPr lang="en-US" smtClean="0">
                <a:solidFill>
                  <a:prstClr val="white"/>
                </a:solidFill>
                <a:latin typeface="Calibri"/>
                <a:ea typeface="Arial Unicode MS" pitchFamily="34" charset="-128"/>
                <a:cs typeface="Arial Unicode MS" pitchFamily="34" charset="-128"/>
              </a:rPr>
              <a:pPr/>
              <a:t>116</a:t>
            </a:fld>
            <a:endParaRPr lang="en-US" smtClean="0">
              <a:solidFill>
                <a:prstClr val="white"/>
              </a:solidFill>
              <a:latin typeface="Calibri"/>
              <a:ea typeface="Arial Unicode MS" pitchFamily="34" charset="-128"/>
              <a:cs typeface="Arial Unicode MS" pitchFamily="34" charset="-128"/>
            </a:endParaRPr>
          </a:p>
        </p:txBody>
      </p:sp>
      <p:sp>
        <p:nvSpPr>
          <p:cNvPr id="44237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4237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2610" name="Rectangle 7"/>
          <p:cNvSpPr>
            <a:spLocks noGrp="1" noChangeArrowheads="1"/>
          </p:cNvSpPr>
          <p:nvPr>
            <p:ph type="sldNum" sz="quarter"/>
          </p:nvPr>
        </p:nvSpPr>
        <p:spPr>
          <a:noFill/>
        </p:spPr>
        <p:txBody>
          <a:bodyPr/>
          <a:lstStyle/>
          <a:p>
            <a:fld id="{C95B4B4A-D967-4FDB-ABAA-1FEC9053266A}" type="slidenum">
              <a:rPr lang="en-US" smtClean="0">
                <a:solidFill>
                  <a:prstClr val="white"/>
                </a:solidFill>
                <a:latin typeface="Calibri"/>
                <a:ea typeface="Arial Unicode MS" pitchFamily="34" charset="-128"/>
                <a:cs typeface="Arial Unicode MS" pitchFamily="34" charset="-128"/>
              </a:rPr>
              <a:pPr/>
              <a:t>117</a:t>
            </a:fld>
            <a:endParaRPr lang="en-US" smtClean="0">
              <a:solidFill>
                <a:prstClr val="white"/>
              </a:solidFill>
              <a:latin typeface="Calibri"/>
              <a:ea typeface="Arial Unicode MS" pitchFamily="34" charset="-128"/>
              <a:cs typeface="Arial Unicode MS" pitchFamily="34" charset="-128"/>
            </a:endParaRPr>
          </a:p>
        </p:txBody>
      </p:sp>
      <p:sp>
        <p:nvSpPr>
          <p:cNvPr id="4526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5261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3394" name="Rectangle 7"/>
          <p:cNvSpPr>
            <a:spLocks noGrp="1" noChangeArrowheads="1"/>
          </p:cNvSpPr>
          <p:nvPr>
            <p:ph type="sldNum" sz="quarter"/>
          </p:nvPr>
        </p:nvSpPr>
        <p:spPr>
          <a:noFill/>
        </p:spPr>
        <p:txBody>
          <a:bodyPr/>
          <a:lstStyle/>
          <a:p>
            <a:fld id="{9F07256F-3A76-4971-99B5-81B467B7E85F}" type="slidenum">
              <a:rPr lang="en-US" smtClean="0">
                <a:solidFill>
                  <a:prstClr val="white"/>
                </a:solidFill>
                <a:latin typeface="Calibri"/>
                <a:ea typeface="Arial Unicode MS" pitchFamily="34" charset="-128"/>
                <a:cs typeface="Arial Unicode MS" pitchFamily="34" charset="-128"/>
              </a:rPr>
              <a:pPr/>
              <a:t>118</a:t>
            </a:fld>
            <a:endParaRPr lang="en-US" smtClean="0">
              <a:solidFill>
                <a:prstClr val="white"/>
              </a:solidFill>
              <a:latin typeface="Calibri"/>
              <a:ea typeface="Arial Unicode MS" pitchFamily="34" charset="-128"/>
              <a:cs typeface="Arial Unicode MS" pitchFamily="34" charset="-128"/>
            </a:endParaRPr>
          </a:p>
        </p:txBody>
      </p:sp>
      <p:sp>
        <p:nvSpPr>
          <p:cNvPr id="44339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4339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5202" name="Rectangle 7"/>
          <p:cNvSpPr>
            <a:spLocks noGrp="1" noChangeArrowheads="1"/>
          </p:cNvSpPr>
          <p:nvPr>
            <p:ph type="sldNum" sz="quarter"/>
          </p:nvPr>
        </p:nvSpPr>
        <p:spPr>
          <a:noFill/>
        </p:spPr>
        <p:txBody>
          <a:bodyPr/>
          <a:lstStyle/>
          <a:p>
            <a:fld id="{2A31E7B1-3BF2-4EE9-8456-3CF513448239}" type="slidenum">
              <a:rPr lang="en-US" smtClean="0">
                <a:solidFill>
                  <a:prstClr val="white"/>
                </a:solidFill>
                <a:latin typeface="Calibri"/>
                <a:ea typeface="Arial Unicode MS" pitchFamily="34" charset="-128"/>
                <a:cs typeface="Arial Unicode MS" pitchFamily="34" charset="-128"/>
              </a:rPr>
              <a:pPr/>
              <a:t>119</a:t>
            </a:fld>
            <a:endParaRPr lang="en-US" smtClean="0">
              <a:solidFill>
                <a:prstClr val="white"/>
              </a:solidFill>
              <a:latin typeface="Calibri"/>
              <a:ea typeface="Arial Unicode MS" pitchFamily="34" charset="-128"/>
              <a:cs typeface="Arial Unicode MS" pitchFamily="34" charset="-128"/>
            </a:endParaRPr>
          </a:p>
        </p:txBody>
      </p:sp>
      <p:sp>
        <p:nvSpPr>
          <p:cNvPr id="43520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3520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3394" name="Rectangle 7"/>
          <p:cNvSpPr>
            <a:spLocks noGrp="1" noChangeArrowheads="1"/>
          </p:cNvSpPr>
          <p:nvPr>
            <p:ph type="sldNum" sz="quarter"/>
          </p:nvPr>
        </p:nvSpPr>
        <p:spPr>
          <a:noFill/>
        </p:spPr>
        <p:txBody>
          <a:bodyPr/>
          <a:lstStyle/>
          <a:p>
            <a:fld id="{9F07256F-3A76-4971-99B5-81B467B7E85F}" type="slidenum">
              <a:rPr lang="en-US" smtClean="0">
                <a:solidFill>
                  <a:prstClr val="white"/>
                </a:solidFill>
                <a:latin typeface="Calibri"/>
                <a:ea typeface="Arial Unicode MS" pitchFamily="34" charset="-128"/>
                <a:cs typeface="Arial Unicode MS" pitchFamily="34" charset="-128"/>
              </a:rPr>
              <a:pPr/>
              <a:t>120</a:t>
            </a:fld>
            <a:endParaRPr lang="en-US" smtClean="0">
              <a:solidFill>
                <a:prstClr val="white"/>
              </a:solidFill>
              <a:latin typeface="Calibri"/>
              <a:ea typeface="Arial Unicode MS" pitchFamily="34" charset="-128"/>
              <a:cs typeface="Arial Unicode MS" pitchFamily="34" charset="-128"/>
            </a:endParaRPr>
          </a:p>
        </p:txBody>
      </p:sp>
      <p:sp>
        <p:nvSpPr>
          <p:cNvPr id="44339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4339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4194" name="Rectangle 7"/>
          <p:cNvSpPr>
            <a:spLocks noGrp="1" noChangeArrowheads="1"/>
          </p:cNvSpPr>
          <p:nvPr>
            <p:ph type="sldNum" sz="quarter"/>
          </p:nvPr>
        </p:nvSpPr>
        <p:spPr>
          <a:noFill/>
        </p:spPr>
        <p:txBody>
          <a:bodyPr/>
          <a:lstStyle/>
          <a:p>
            <a:fld id="{E8F0BBED-D221-48B0-9F81-03A0D1D960A1}" type="slidenum">
              <a:rPr lang="en-US" smtClean="0">
                <a:solidFill>
                  <a:prstClr val="white"/>
                </a:solidFill>
                <a:latin typeface="Calibri"/>
                <a:ea typeface="Arial Unicode MS" pitchFamily="34" charset="-128"/>
                <a:cs typeface="Arial Unicode MS" pitchFamily="34" charset="-128"/>
              </a:rPr>
              <a:pPr/>
              <a:t>13</a:t>
            </a:fld>
            <a:endParaRPr lang="en-US" smtClean="0">
              <a:solidFill>
                <a:prstClr val="white"/>
              </a:solidFill>
              <a:latin typeface="Calibri"/>
              <a:ea typeface="Arial Unicode MS" pitchFamily="34" charset="-128"/>
              <a:cs typeface="Arial Unicode MS" pitchFamily="34" charset="-128"/>
            </a:endParaRPr>
          </a:p>
        </p:txBody>
      </p:sp>
      <p:sp>
        <p:nvSpPr>
          <p:cNvPr id="26419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6419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1346" name="Rectangle 7"/>
          <p:cNvSpPr>
            <a:spLocks noGrp="1" noChangeArrowheads="1"/>
          </p:cNvSpPr>
          <p:nvPr>
            <p:ph type="sldNum" sz="quarter"/>
          </p:nvPr>
        </p:nvSpPr>
        <p:spPr>
          <a:noFill/>
        </p:spPr>
        <p:txBody>
          <a:bodyPr/>
          <a:lstStyle/>
          <a:p>
            <a:fld id="{CEF150F1-C0D4-4C29-ABAB-3F7D68F67749}" type="slidenum">
              <a:rPr lang="en-US" smtClean="0">
                <a:solidFill>
                  <a:prstClr val="white"/>
                </a:solidFill>
                <a:latin typeface="Calibri"/>
                <a:ea typeface="Arial Unicode MS" pitchFamily="34" charset="-128"/>
                <a:cs typeface="Arial Unicode MS" pitchFamily="34" charset="-128"/>
              </a:rPr>
              <a:pPr/>
              <a:t>121</a:t>
            </a:fld>
            <a:endParaRPr lang="en-US" smtClean="0">
              <a:solidFill>
                <a:prstClr val="white"/>
              </a:solidFill>
              <a:latin typeface="Calibri"/>
              <a:ea typeface="Arial Unicode MS" pitchFamily="34" charset="-128"/>
              <a:cs typeface="Arial Unicode MS" pitchFamily="34" charset="-128"/>
            </a:endParaRPr>
          </a:p>
        </p:txBody>
      </p:sp>
      <p:sp>
        <p:nvSpPr>
          <p:cNvPr id="44134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4134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4418" name="Rectangle 7"/>
          <p:cNvSpPr>
            <a:spLocks noGrp="1" noChangeArrowheads="1"/>
          </p:cNvSpPr>
          <p:nvPr>
            <p:ph type="sldNum" sz="quarter"/>
          </p:nvPr>
        </p:nvSpPr>
        <p:spPr>
          <a:noFill/>
        </p:spPr>
        <p:txBody>
          <a:bodyPr/>
          <a:lstStyle/>
          <a:p>
            <a:fld id="{844BB81A-8395-48BB-A4D6-85A3A0477551}" type="slidenum">
              <a:rPr lang="en-US" smtClean="0">
                <a:solidFill>
                  <a:prstClr val="white"/>
                </a:solidFill>
                <a:latin typeface="Calibri"/>
                <a:ea typeface="Arial Unicode MS" pitchFamily="34" charset="-128"/>
                <a:cs typeface="Arial Unicode MS" pitchFamily="34" charset="-128"/>
              </a:rPr>
              <a:pPr/>
              <a:t>122</a:t>
            </a:fld>
            <a:endParaRPr lang="en-US" smtClean="0">
              <a:solidFill>
                <a:prstClr val="white"/>
              </a:solidFill>
              <a:latin typeface="Calibri"/>
              <a:ea typeface="Arial Unicode MS" pitchFamily="34" charset="-128"/>
              <a:cs typeface="Arial Unicode MS" pitchFamily="34" charset="-128"/>
            </a:endParaRPr>
          </a:p>
        </p:txBody>
      </p:sp>
      <p:sp>
        <p:nvSpPr>
          <p:cNvPr id="44441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4442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2434" name="Rectangle 7"/>
          <p:cNvSpPr>
            <a:spLocks noGrp="1" noChangeArrowheads="1"/>
          </p:cNvSpPr>
          <p:nvPr>
            <p:ph type="sldNum" sz="quarter"/>
          </p:nvPr>
        </p:nvSpPr>
        <p:spPr>
          <a:noFill/>
        </p:spPr>
        <p:txBody>
          <a:bodyPr/>
          <a:lstStyle/>
          <a:p>
            <a:fld id="{C152EC10-935D-45F0-91FC-2ACB5BB0F807}" type="slidenum">
              <a:rPr lang="en-US" smtClean="0">
                <a:solidFill>
                  <a:prstClr val="white"/>
                </a:solidFill>
                <a:latin typeface="Calibri"/>
                <a:ea typeface="Arial Unicode MS" pitchFamily="34" charset="-128"/>
                <a:cs typeface="Arial Unicode MS" pitchFamily="34" charset="-128"/>
              </a:rPr>
              <a:pPr/>
              <a:t>123</a:t>
            </a:fld>
            <a:endParaRPr lang="en-US" smtClean="0">
              <a:solidFill>
                <a:prstClr val="white"/>
              </a:solidFill>
              <a:latin typeface="Calibri"/>
              <a:ea typeface="Arial Unicode MS" pitchFamily="34" charset="-128"/>
              <a:cs typeface="Arial Unicode MS" pitchFamily="34" charset="-128"/>
            </a:endParaRPr>
          </a:p>
        </p:txBody>
      </p:sp>
      <p:sp>
        <p:nvSpPr>
          <p:cNvPr id="40243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0243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2434" name="Rectangle 7"/>
          <p:cNvSpPr>
            <a:spLocks noGrp="1" noChangeArrowheads="1"/>
          </p:cNvSpPr>
          <p:nvPr>
            <p:ph type="sldNum" sz="quarter"/>
          </p:nvPr>
        </p:nvSpPr>
        <p:spPr>
          <a:noFill/>
        </p:spPr>
        <p:txBody>
          <a:bodyPr/>
          <a:lstStyle/>
          <a:p>
            <a:fld id="{C152EC10-935D-45F0-91FC-2ACB5BB0F807}" type="slidenum">
              <a:rPr lang="en-US" smtClean="0">
                <a:solidFill>
                  <a:prstClr val="white"/>
                </a:solidFill>
                <a:latin typeface="Calibri"/>
                <a:ea typeface="Arial Unicode MS" pitchFamily="34" charset="-128"/>
                <a:cs typeface="Arial Unicode MS" pitchFamily="34" charset="-128"/>
              </a:rPr>
              <a:pPr/>
              <a:t>124</a:t>
            </a:fld>
            <a:endParaRPr lang="en-US" smtClean="0">
              <a:solidFill>
                <a:prstClr val="white"/>
              </a:solidFill>
              <a:latin typeface="Calibri"/>
              <a:ea typeface="Arial Unicode MS" pitchFamily="34" charset="-128"/>
              <a:cs typeface="Arial Unicode MS" pitchFamily="34" charset="-128"/>
            </a:endParaRPr>
          </a:p>
        </p:txBody>
      </p:sp>
      <p:sp>
        <p:nvSpPr>
          <p:cNvPr id="40243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0243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7490" name="Rectangle 7"/>
          <p:cNvSpPr>
            <a:spLocks noGrp="1" noChangeArrowheads="1"/>
          </p:cNvSpPr>
          <p:nvPr>
            <p:ph type="sldNum" sz="quarter"/>
          </p:nvPr>
        </p:nvSpPr>
        <p:spPr>
          <a:noFill/>
        </p:spPr>
        <p:txBody>
          <a:bodyPr/>
          <a:lstStyle/>
          <a:p>
            <a:fld id="{ABF8937E-346F-4F39-914E-0121CDDA8C0D}" type="slidenum">
              <a:rPr lang="en-US" smtClean="0">
                <a:solidFill>
                  <a:prstClr val="white"/>
                </a:solidFill>
                <a:latin typeface="Calibri"/>
                <a:ea typeface="Arial Unicode MS" pitchFamily="34" charset="-128"/>
                <a:cs typeface="Arial Unicode MS" pitchFamily="34" charset="-128"/>
              </a:rPr>
              <a:pPr/>
              <a:t>125</a:t>
            </a:fld>
            <a:endParaRPr lang="en-US" smtClean="0">
              <a:solidFill>
                <a:prstClr val="white"/>
              </a:solidFill>
              <a:latin typeface="Calibri"/>
              <a:ea typeface="Arial Unicode MS" pitchFamily="34" charset="-128"/>
              <a:cs typeface="Arial Unicode MS" pitchFamily="34" charset="-128"/>
            </a:endParaRPr>
          </a:p>
        </p:txBody>
      </p:sp>
      <p:sp>
        <p:nvSpPr>
          <p:cNvPr id="4474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4749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7490" name="Rectangle 7"/>
          <p:cNvSpPr>
            <a:spLocks noGrp="1" noChangeArrowheads="1"/>
          </p:cNvSpPr>
          <p:nvPr>
            <p:ph type="sldNum" sz="quarter"/>
          </p:nvPr>
        </p:nvSpPr>
        <p:spPr>
          <a:noFill/>
        </p:spPr>
        <p:txBody>
          <a:bodyPr/>
          <a:lstStyle/>
          <a:p>
            <a:fld id="{ABF8937E-346F-4F39-914E-0121CDDA8C0D}" type="slidenum">
              <a:rPr lang="en-US" smtClean="0">
                <a:solidFill>
                  <a:prstClr val="white"/>
                </a:solidFill>
                <a:latin typeface="Calibri"/>
                <a:ea typeface="Arial Unicode MS" pitchFamily="34" charset="-128"/>
                <a:cs typeface="Arial Unicode MS" pitchFamily="34" charset="-128"/>
              </a:rPr>
              <a:pPr/>
              <a:t>126</a:t>
            </a:fld>
            <a:endParaRPr lang="en-US" smtClean="0">
              <a:solidFill>
                <a:prstClr val="white"/>
              </a:solidFill>
              <a:latin typeface="Calibri"/>
              <a:ea typeface="Arial Unicode MS" pitchFamily="34" charset="-128"/>
              <a:cs typeface="Arial Unicode MS" pitchFamily="34" charset="-128"/>
            </a:endParaRPr>
          </a:p>
        </p:txBody>
      </p:sp>
      <p:sp>
        <p:nvSpPr>
          <p:cNvPr id="4474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4749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7490" name="Rectangle 7"/>
          <p:cNvSpPr>
            <a:spLocks noGrp="1" noChangeArrowheads="1"/>
          </p:cNvSpPr>
          <p:nvPr>
            <p:ph type="sldNum" sz="quarter"/>
          </p:nvPr>
        </p:nvSpPr>
        <p:spPr>
          <a:noFill/>
        </p:spPr>
        <p:txBody>
          <a:bodyPr/>
          <a:lstStyle/>
          <a:p>
            <a:fld id="{ABF8937E-346F-4F39-914E-0121CDDA8C0D}" type="slidenum">
              <a:rPr lang="en-US" smtClean="0">
                <a:solidFill>
                  <a:prstClr val="white"/>
                </a:solidFill>
                <a:latin typeface="Calibri"/>
                <a:ea typeface="Arial Unicode MS" pitchFamily="34" charset="-128"/>
                <a:cs typeface="Arial Unicode MS" pitchFamily="34" charset="-128"/>
              </a:rPr>
              <a:pPr/>
              <a:t>127</a:t>
            </a:fld>
            <a:endParaRPr lang="en-US" smtClean="0">
              <a:solidFill>
                <a:prstClr val="white"/>
              </a:solidFill>
              <a:latin typeface="Calibri"/>
              <a:ea typeface="Arial Unicode MS" pitchFamily="34" charset="-128"/>
              <a:cs typeface="Arial Unicode MS" pitchFamily="34" charset="-128"/>
            </a:endParaRPr>
          </a:p>
        </p:txBody>
      </p:sp>
      <p:sp>
        <p:nvSpPr>
          <p:cNvPr id="4474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4749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5682" name="Rectangle 7"/>
          <p:cNvSpPr>
            <a:spLocks noGrp="1" noChangeArrowheads="1"/>
          </p:cNvSpPr>
          <p:nvPr>
            <p:ph type="sldNum" sz="quarter"/>
          </p:nvPr>
        </p:nvSpPr>
        <p:spPr>
          <a:noFill/>
        </p:spPr>
        <p:txBody>
          <a:bodyPr/>
          <a:lstStyle/>
          <a:p>
            <a:fld id="{4685AEC6-A94F-4E92-B816-A2E63967061E}" type="slidenum">
              <a:rPr lang="en-US" smtClean="0">
                <a:solidFill>
                  <a:prstClr val="white"/>
                </a:solidFill>
                <a:latin typeface="Calibri"/>
                <a:ea typeface="Arial Unicode MS" pitchFamily="34" charset="-128"/>
                <a:cs typeface="Arial Unicode MS" pitchFamily="34" charset="-128"/>
              </a:rPr>
              <a:pPr/>
              <a:t>128</a:t>
            </a:fld>
            <a:endParaRPr lang="en-US" smtClean="0">
              <a:solidFill>
                <a:prstClr val="white"/>
              </a:solidFill>
              <a:latin typeface="Calibri"/>
              <a:ea typeface="Arial Unicode MS" pitchFamily="34" charset="-128"/>
              <a:cs typeface="Arial Unicode MS" pitchFamily="34" charset="-128"/>
            </a:endParaRPr>
          </a:p>
        </p:txBody>
      </p:sp>
      <p:sp>
        <p:nvSpPr>
          <p:cNvPr id="4556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5568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8514" name="Rectangle 7"/>
          <p:cNvSpPr>
            <a:spLocks noGrp="1" noChangeArrowheads="1"/>
          </p:cNvSpPr>
          <p:nvPr>
            <p:ph type="sldNum" sz="quarter"/>
          </p:nvPr>
        </p:nvSpPr>
        <p:spPr>
          <a:noFill/>
        </p:spPr>
        <p:txBody>
          <a:bodyPr/>
          <a:lstStyle/>
          <a:p>
            <a:fld id="{29F18537-058A-4F88-AD63-F7755FCE0FBB}" type="slidenum">
              <a:rPr lang="en-US" smtClean="0">
                <a:solidFill>
                  <a:prstClr val="white"/>
                </a:solidFill>
                <a:latin typeface="Calibri"/>
                <a:ea typeface="Arial Unicode MS" pitchFamily="34" charset="-128"/>
                <a:cs typeface="Arial Unicode MS" pitchFamily="34" charset="-128"/>
              </a:rPr>
              <a:pPr/>
              <a:t>129</a:t>
            </a:fld>
            <a:endParaRPr lang="en-US" smtClean="0">
              <a:solidFill>
                <a:prstClr val="white"/>
              </a:solidFill>
              <a:latin typeface="Calibri"/>
              <a:ea typeface="Arial Unicode MS" pitchFamily="34" charset="-128"/>
              <a:cs typeface="Arial Unicode MS" pitchFamily="34" charset="-128"/>
            </a:endParaRPr>
          </a:p>
        </p:txBody>
      </p:sp>
      <p:sp>
        <p:nvSpPr>
          <p:cNvPr id="44851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4851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5682" name="Rectangle 7"/>
          <p:cNvSpPr>
            <a:spLocks noGrp="1" noChangeArrowheads="1"/>
          </p:cNvSpPr>
          <p:nvPr>
            <p:ph type="sldNum" sz="quarter"/>
          </p:nvPr>
        </p:nvSpPr>
        <p:spPr>
          <a:noFill/>
        </p:spPr>
        <p:txBody>
          <a:bodyPr/>
          <a:lstStyle/>
          <a:p>
            <a:fld id="{4685AEC6-A94F-4E92-B816-A2E63967061E}" type="slidenum">
              <a:rPr lang="en-US" smtClean="0">
                <a:solidFill>
                  <a:prstClr val="white"/>
                </a:solidFill>
                <a:latin typeface="Calibri"/>
                <a:ea typeface="Arial Unicode MS" pitchFamily="34" charset="-128"/>
                <a:cs typeface="Arial Unicode MS" pitchFamily="34" charset="-128"/>
              </a:rPr>
              <a:pPr/>
              <a:t>130</a:t>
            </a:fld>
            <a:endParaRPr lang="en-US" smtClean="0">
              <a:solidFill>
                <a:prstClr val="white"/>
              </a:solidFill>
              <a:latin typeface="Calibri"/>
              <a:ea typeface="Arial Unicode MS" pitchFamily="34" charset="-128"/>
              <a:cs typeface="Arial Unicode MS" pitchFamily="34" charset="-128"/>
            </a:endParaRPr>
          </a:p>
        </p:txBody>
      </p:sp>
      <p:sp>
        <p:nvSpPr>
          <p:cNvPr id="4556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5568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5218" name="Rectangle 7"/>
          <p:cNvSpPr>
            <a:spLocks noGrp="1" noChangeArrowheads="1"/>
          </p:cNvSpPr>
          <p:nvPr>
            <p:ph type="sldNum" sz="quarter"/>
          </p:nvPr>
        </p:nvSpPr>
        <p:spPr>
          <a:noFill/>
        </p:spPr>
        <p:txBody>
          <a:bodyPr/>
          <a:lstStyle/>
          <a:p>
            <a:fld id="{1B300A04-752C-4028-B70F-989EBEFC13E3}" type="slidenum">
              <a:rPr lang="en-US" smtClean="0">
                <a:solidFill>
                  <a:prstClr val="white"/>
                </a:solidFill>
                <a:latin typeface="Calibri"/>
                <a:ea typeface="Arial Unicode MS" pitchFamily="34" charset="-128"/>
                <a:cs typeface="Arial Unicode MS" pitchFamily="34" charset="-128"/>
              </a:rPr>
              <a:pPr/>
              <a:t>14</a:t>
            </a:fld>
            <a:endParaRPr lang="en-US" smtClean="0">
              <a:solidFill>
                <a:prstClr val="white"/>
              </a:solidFill>
              <a:latin typeface="Calibri"/>
              <a:ea typeface="Arial Unicode MS" pitchFamily="34" charset="-128"/>
              <a:cs typeface="Arial Unicode MS" pitchFamily="34" charset="-128"/>
            </a:endParaRPr>
          </a:p>
        </p:txBody>
      </p:sp>
      <p:sp>
        <p:nvSpPr>
          <p:cNvPr id="26521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6522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6706" name="Rectangle 7"/>
          <p:cNvSpPr>
            <a:spLocks noGrp="1" noChangeArrowheads="1"/>
          </p:cNvSpPr>
          <p:nvPr>
            <p:ph type="sldNum" sz="quarter"/>
          </p:nvPr>
        </p:nvSpPr>
        <p:spPr>
          <a:noFill/>
        </p:spPr>
        <p:txBody>
          <a:bodyPr/>
          <a:lstStyle/>
          <a:p>
            <a:fld id="{201EF91E-68A1-4967-804C-78D2FB460BDD}" type="slidenum">
              <a:rPr lang="en-US" smtClean="0">
                <a:solidFill>
                  <a:prstClr val="white"/>
                </a:solidFill>
                <a:latin typeface="Calibri"/>
                <a:ea typeface="Arial Unicode MS" pitchFamily="34" charset="-128"/>
                <a:cs typeface="Arial Unicode MS" pitchFamily="34" charset="-128"/>
              </a:rPr>
              <a:pPr/>
              <a:t>131</a:t>
            </a:fld>
            <a:endParaRPr lang="en-US" smtClean="0">
              <a:solidFill>
                <a:prstClr val="white"/>
              </a:solidFill>
              <a:latin typeface="Calibri"/>
              <a:ea typeface="Arial Unicode MS" pitchFamily="34" charset="-128"/>
              <a:cs typeface="Arial Unicode MS" pitchFamily="34" charset="-128"/>
            </a:endParaRPr>
          </a:p>
        </p:txBody>
      </p:sp>
      <p:sp>
        <p:nvSpPr>
          <p:cNvPr id="4567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5670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7730" name="Rectangle 7"/>
          <p:cNvSpPr>
            <a:spLocks noGrp="1" noChangeArrowheads="1"/>
          </p:cNvSpPr>
          <p:nvPr>
            <p:ph type="sldNum" sz="quarter"/>
          </p:nvPr>
        </p:nvSpPr>
        <p:spPr>
          <a:noFill/>
        </p:spPr>
        <p:txBody>
          <a:bodyPr/>
          <a:lstStyle/>
          <a:p>
            <a:fld id="{AA8C45A4-306C-470B-86F6-EFEC5158DB2C}" type="slidenum">
              <a:rPr lang="en-US" smtClean="0">
                <a:solidFill>
                  <a:prstClr val="white"/>
                </a:solidFill>
                <a:latin typeface="Calibri"/>
                <a:ea typeface="Arial Unicode MS" pitchFamily="34" charset="-128"/>
                <a:cs typeface="Arial Unicode MS" pitchFamily="34" charset="-128"/>
              </a:rPr>
              <a:pPr/>
              <a:t>132</a:t>
            </a:fld>
            <a:endParaRPr lang="en-US" smtClean="0">
              <a:solidFill>
                <a:prstClr val="white"/>
              </a:solidFill>
              <a:latin typeface="Calibri"/>
              <a:ea typeface="Arial Unicode MS" pitchFamily="34" charset="-128"/>
              <a:cs typeface="Arial Unicode MS" pitchFamily="34" charset="-128"/>
            </a:endParaRPr>
          </a:p>
        </p:txBody>
      </p:sp>
      <p:sp>
        <p:nvSpPr>
          <p:cNvPr id="4577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5773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7"/>
          <p:cNvSpPr>
            <a:spLocks noGrp="1" noChangeArrowheads="1"/>
          </p:cNvSpPr>
          <p:nvPr>
            <p:ph type="sldNum" sz="quarter"/>
          </p:nvPr>
        </p:nvSpPr>
        <p:spPr>
          <a:noFill/>
        </p:spPr>
        <p:txBody>
          <a:bodyPr/>
          <a:lstStyle/>
          <a:p>
            <a:fld id="{1A76E6E0-F1BA-46A1-8E5A-E1C829D783E9}" type="slidenum">
              <a:rPr lang="en-US" smtClean="0">
                <a:solidFill>
                  <a:prstClr val="white"/>
                </a:solidFill>
                <a:latin typeface="Calibri"/>
                <a:ea typeface="Arial Unicode MS" pitchFamily="34" charset="-128"/>
                <a:cs typeface="Arial Unicode MS" pitchFamily="34" charset="-128"/>
              </a:rPr>
              <a:pPr/>
              <a:t>133</a:t>
            </a:fld>
            <a:endParaRPr lang="en-US" smtClean="0">
              <a:solidFill>
                <a:prstClr val="white"/>
              </a:solidFill>
              <a:latin typeface="Calibri"/>
              <a:ea typeface="Arial Unicode MS" pitchFamily="34" charset="-128"/>
              <a:cs typeface="Arial Unicode MS" pitchFamily="34" charset="-128"/>
            </a:endParaRPr>
          </a:p>
        </p:txBody>
      </p:sp>
      <p:sp>
        <p:nvSpPr>
          <p:cNvPr id="2529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5293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978" name="Rectangle 7"/>
          <p:cNvSpPr>
            <a:spLocks noGrp="1" noChangeArrowheads="1"/>
          </p:cNvSpPr>
          <p:nvPr>
            <p:ph type="sldNum" sz="quarter"/>
          </p:nvPr>
        </p:nvSpPr>
        <p:spPr>
          <a:noFill/>
        </p:spPr>
        <p:txBody>
          <a:bodyPr/>
          <a:lstStyle/>
          <a:p>
            <a:fld id="{5339C5C3-97C4-4392-BFD8-49627ECF146C}" type="slidenum">
              <a:rPr lang="en-US" smtClean="0">
                <a:solidFill>
                  <a:prstClr val="white"/>
                </a:solidFill>
                <a:latin typeface="Calibri"/>
                <a:ea typeface="Arial Unicode MS" pitchFamily="34" charset="-128"/>
                <a:cs typeface="Arial Unicode MS" pitchFamily="34" charset="-128"/>
              </a:rPr>
              <a:pPr/>
              <a:t>15</a:t>
            </a:fld>
            <a:endParaRPr lang="en-US" smtClean="0">
              <a:solidFill>
                <a:prstClr val="white"/>
              </a:solidFill>
              <a:latin typeface="Calibri"/>
              <a:ea typeface="Arial Unicode MS" pitchFamily="34" charset="-128"/>
              <a:cs typeface="Arial Unicode MS" pitchFamily="34" charset="-128"/>
            </a:endParaRPr>
          </a:p>
        </p:txBody>
      </p:sp>
      <p:sp>
        <p:nvSpPr>
          <p:cNvPr id="25497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5498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978" name="Rectangle 7"/>
          <p:cNvSpPr>
            <a:spLocks noGrp="1" noChangeArrowheads="1"/>
          </p:cNvSpPr>
          <p:nvPr>
            <p:ph type="sldNum" sz="quarter"/>
          </p:nvPr>
        </p:nvSpPr>
        <p:spPr>
          <a:noFill/>
        </p:spPr>
        <p:txBody>
          <a:bodyPr/>
          <a:lstStyle/>
          <a:p>
            <a:fld id="{5339C5C3-97C4-4392-BFD8-49627ECF146C}" type="slidenum">
              <a:rPr lang="en-US" smtClean="0">
                <a:solidFill>
                  <a:prstClr val="white"/>
                </a:solidFill>
                <a:latin typeface="Calibri"/>
                <a:ea typeface="Arial Unicode MS" pitchFamily="34" charset="-128"/>
                <a:cs typeface="Arial Unicode MS" pitchFamily="34" charset="-128"/>
              </a:rPr>
              <a:pPr/>
              <a:t>16</a:t>
            </a:fld>
            <a:endParaRPr lang="en-US" smtClean="0">
              <a:solidFill>
                <a:prstClr val="white"/>
              </a:solidFill>
              <a:latin typeface="Calibri"/>
              <a:ea typeface="Arial Unicode MS" pitchFamily="34" charset="-128"/>
              <a:cs typeface="Arial Unicode MS" pitchFamily="34" charset="-128"/>
            </a:endParaRPr>
          </a:p>
        </p:txBody>
      </p:sp>
      <p:sp>
        <p:nvSpPr>
          <p:cNvPr id="25497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5498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4130" name="Rectangle 7"/>
          <p:cNvSpPr>
            <a:spLocks noGrp="1" noChangeArrowheads="1"/>
          </p:cNvSpPr>
          <p:nvPr>
            <p:ph type="sldNum" sz="quarter"/>
          </p:nvPr>
        </p:nvSpPr>
        <p:spPr>
          <a:noFill/>
        </p:spPr>
        <p:txBody>
          <a:bodyPr/>
          <a:lstStyle/>
          <a:p>
            <a:fld id="{BADF94CE-7419-41B8-A1E1-53905EA1C5A9}" type="slidenum">
              <a:rPr lang="en-US" smtClean="0">
                <a:solidFill>
                  <a:prstClr val="white"/>
                </a:solidFill>
                <a:latin typeface="Calibri"/>
                <a:ea typeface="Arial Unicode MS" pitchFamily="34" charset="-128"/>
                <a:cs typeface="Arial Unicode MS" pitchFamily="34" charset="-128"/>
              </a:rPr>
              <a:pPr/>
              <a:t>17</a:t>
            </a:fld>
            <a:endParaRPr lang="en-US" smtClean="0">
              <a:solidFill>
                <a:prstClr val="white"/>
              </a:solidFill>
              <a:latin typeface="Calibri"/>
              <a:ea typeface="Arial Unicode MS" pitchFamily="34" charset="-128"/>
              <a:cs typeface="Arial Unicode MS" pitchFamily="34" charset="-128"/>
            </a:endParaRPr>
          </a:p>
        </p:txBody>
      </p:sp>
      <p:sp>
        <p:nvSpPr>
          <p:cNvPr id="3041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0413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8770" name="Rectangle 7"/>
          <p:cNvSpPr>
            <a:spLocks noGrp="1" noChangeArrowheads="1"/>
          </p:cNvSpPr>
          <p:nvPr>
            <p:ph type="sldNum" sz="quarter"/>
          </p:nvPr>
        </p:nvSpPr>
        <p:spPr>
          <a:noFill/>
        </p:spPr>
        <p:txBody>
          <a:bodyPr/>
          <a:lstStyle/>
          <a:p>
            <a:fld id="{55909020-1769-409F-B338-EDC99E374088}" type="slidenum">
              <a:rPr lang="en-US" smtClean="0">
                <a:solidFill>
                  <a:prstClr val="white"/>
                </a:solidFill>
                <a:latin typeface="Calibri"/>
                <a:ea typeface="Arial Unicode MS" pitchFamily="34" charset="-128"/>
                <a:cs typeface="Arial Unicode MS" pitchFamily="34" charset="-128"/>
              </a:rPr>
              <a:pPr/>
              <a:t>18</a:t>
            </a:fld>
            <a:endParaRPr lang="en-US" smtClean="0">
              <a:solidFill>
                <a:prstClr val="white"/>
              </a:solidFill>
              <a:latin typeface="Calibri"/>
              <a:ea typeface="Arial Unicode MS" pitchFamily="34" charset="-128"/>
              <a:cs typeface="Arial Unicode MS" pitchFamily="34" charset="-128"/>
            </a:endParaRPr>
          </a:p>
        </p:txBody>
      </p:sp>
      <p:sp>
        <p:nvSpPr>
          <p:cNvPr id="28877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8877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7"/>
          <p:cNvSpPr>
            <a:spLocks noGrp="1" noChangeArrowheads="1"/>
          </p:cNvSpPr>
          <p:nvPr>
            <p:ph type="sldNum" sz="quarter"/>
          </p:nvPr>
        </p:nvSpPr>
        <p:spPr>
          <a:noFill/>
        </p:spPr>
        <p:txBody>
          <a:bodyPr/>
          <a:lstStyle/>
          <a:p>
            <a:fld id="{40F66488-5D2F-40C5-B068-2C8A46DA702D}" type="slidenum">
              <a:rPr lang="en-US" smtClean="0">
                <a:solidFill>
                  <a:prstClr val="white"/>
                </a:solidFill>
                <a:latin typeface="Calibri"/>
                <a:ea typeface="Arial Unicode MS" pitchFamily="34" charset="-128"/>
                <a:cs typeface="Arial Unicode MS" pitchFamily="34" charset="-128"/>
              </a:rPr>
              <a:pPr/>
              <a:t>19</a:t>
            </a:fld>
            <a:endParaRPr lang="en-US" smtClean="0">
              <a:solidFill>
                <a:prstClr val="white"/>
              </a:solidFill>
              <a:latin typeface="Calibri"/>
              <a:ea typeface="Arial Unicode MS" pitchFamily="34" charset="-128"/>
              <a:cs typeface="Arial Unicode MS" pitchFamily="34" charset="-128"/>
            </a:endParaRPr>
          </a:p>
        </p:txBody>
      </p:sp>
      <p:sp>
        <p:nvSpPr>
          <p:cNvPr id="27955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7955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1602" name="Rectangle 7"/>
          <p:cNvSpPr>
            <a:spLocks noGrp="1" noChangeArrowheads="1"/>
          </p:cNvSpPr>
          <p:nvPr>
            <p:ph type="sldNum" sz="quarter"/>
          </p:nvPr>
        </p:nvSpPr>
        <p:spPr>
          <a:noFill/>
        </p:spPr>
        <p:txBody>
          <a:bodyPr/>
          <a:lstStyle/>
          <a:p>
            <a:fld id="{49EC4E7B-8CA2-4287-86D2-25D74E947947}" type="slidenum">
              <a:rPr lang="en-US" smtClean="0">
                <a:solidFill>
                  <a:prstClr val="white"/>
                </a:solidFill>
                <a:latin typeface="Calibri"/>
                <a:ea typeface="Arial Unicode MS" pitchFamily="34" charset="-128"/>
                <a:cs typeface="Arial Unicode MS" pitchFamily="34" charset="-128"/>
              </a:rPr>
              <a:pPr/>
              <a:t>20</a:t>
            </a:fld>
            <a:endParaRPr lang="en-US" smtClean="0">
              <a:solidFill>
                <a:prstClr val="white"/>
              </a:solidFill>
              <a:latin typeface="Calibri"/>
              <a:ea typeface="Arial Unicode MS" pitchFamily="34" charset="-128"/>
              <a:cs typeface="Arial Unicode MS" pitchFamily="34" charset="-128"/>
            </a:endParaRPr>
          </a:p>
        </p:txBody>
      </p:sp>
      <p:sp>
        <p:nvSpPr>
          <p:cNvPr id="28160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8160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4130" name="Rectangle 7"/>
          <p:cNvSpPr>
            <a:spLocks noGrp="1" noChangeArrowheads="1"/>
          </p:cNvSpPr>
          <p:nvPr>
            <p:ph type="sldNum" sz="quarter"/>
          </p:nvPr>
        </p:nvSpPr>
        <p:spPr>
          <a:noFill/>
        </p:spPr>
        <p:txBody>
          <a:bodyPr/>
          <a:lstStyle/>
          <a:p>
            <a:fld id="{BADF94CE-7419-41B8-A1E1-53905EA1C5A9}" type="slidenum">
              <a:rPr lang="en-US" smtClean="0">
                <a:solidFill>
                  <a:prstClr val="white"/>
                </a:solidFill>
                <a:latin typeface="Calibri"/>
                <a:ea typeface="Arial Unicode MS" pitchFamily="34" charset="-128"/>
                <a:cs typeface="Arial Unicode MS" pitchFamily="34" charset="-128"/>
              </a:rPr>
              <a:pPr/>
              <a:t>21</a:t>
            </a:fld>
            <a:endParaRPr lang="en-US" smtClean="0">
              <a:solidFill>
                <a:prstClr val="white"/>
              </a:solidFill>
              <a:latin typeface="Calibri"/>
              <a:ea typeface="Arial Unicode MS" pitchFamily="34" charset="-128"/>
              <a:cs typeface="Arial Unicode MS" pitchFamily="34" charset="-128"/>
            </a:endParaRPr>
          </a:p>
        </p:txBody>
      </p:sp>
      <p:sp>
        <p:nvSpPr>
          <p:cNvPr id="3041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0413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6178" name="Rectangle 7"/>
          <p:cNvSpPr>
            <a:spLocks noGrp="1" noChangeArrowheads="1"/>
          </p:cNvSpPr>
          <p:nvPr>
            <p:ph type="sldNum" sz="quarter"/>
          </p:nvPr>
        </p:nvSpPr>
        <p:spPr>
          <a:noFill/>
        </p:spPr>
        <p:txBody>
          <a:bodyPr/>
          <a:lstStyle/>
          <a:p>
            <a:fld id="{9A0BFB1B-ACC6-4C0E-8868-F1586BCFBB07}" type="slidenum">
              <a:rPr lang="en-US" smtClean="0">
                <a:solidFill>
                  <a:prstClr val="white"/>
                </a:solidFill>
                <a:latin typeface="Calibri"/>
                <a:ea typeface="Arial Unicode MS" pitchFamily="34" charset="-128"/>
                <a:cs typeface="Arial Unicode MS" pitchFamily="34" charset="-128"/>
              </a:rPr>
              <a:pPr/>
              <a:t>3</a:t>
            </a:fld>
            <a:endParaRPr lang="en-US" smtClean="0">
              <a:solidFill>
                <a:prstClr val="white"/>
              </a:solidFill>
              <a:latin typeface="Calibri"/>
              <a:ea typeface="Arial Unicode MS" pitchFamily="34" charset="-128"/>
              <a:cs typeface="Arial Unicode MS" pitchFamily="34" charset="-128"/>
            </a:endParaRPr>
          </a:p>
        </p:txBody>
      </p:sp>
      <p:sp>
        <p:nvSpPr>
          <p:cNvPr id="30617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0618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8770" name="Rectangle 7"/>
          <p:cNvSpPr>
            <a:spLocks noGrp="1" noChangeArrowheads="1"/>
          </p:cNvSpPr>
          <p:nvPr>
            <p:ph type="sldNum" sz="quarter"/>
          </p:nvPr>
        </p:nvSpPr>
        <p:spPr>
          <a:noFill/>
        </p:spPr>
        <p:txBody>
          <a:bodyPr/>
          <a:lstStyle/>
          <a:p>
            <a:fld id="{55909020-1769-409F-B338-EDC99E374088}" type="slidenum">
              <a:rPr lang="en-US" smtClean="0">
                <a:solidFill>
                  <a:prstClr val="white"/>
                </a:solidFill>
                <a:latin typeface="Calibri"/>
                <a:ea typeface="Arial Unicode MS" pitchFamily="34" charset="-128"/>
                <a:cs typeface="Arial Unicode MS" pitchFamily="34" charset="-128"/>
              </a:rPr>
              <a:pPr/>
              <a:t>22</a:t>
            </a:fld>
            <a:endParaRPr lang="en-US" smtClean="0">
              <a:solidFill>
                <a:prstClr val="white"/>
              </a:solidFill>
              <a:latin typeface="Calibri"/>
              <a:ea typeface="Arial Unicode MS" pitchFamily="34" charset="-128"/>
              <a:cs typeface="Arial Unicode MS" pitchFamily="34" charset="-128"/>
            </a:endParaRPr>
          </a:p>
        </p:txBody>
      </p:sp>
      <p:sp>
        <p:nvSpPr>
          <p:cNvPr id="28877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8877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7"/>
          <p:cNvSpPr>
            <a:spLocks noGrp="1" noChangeArrowheads="1"/>
          </p:cNvSpPr>
          <p:nvPr>
            <p:ph type="sldNum" sz="quarter"/>
          </p:nvPr>
        </p:nvSpPr>
        <p:spPr>
          <a:noFill/>
        </p:spPr>
        <p:txBody>
          <a:bodyPr/>
          <a:lstStyle/>
          <a:p>
            <a:fld id="{9DEF5DB1-63C5-4F75-81BA-6EBA8B93C1DB}" type="slidenum">
              <a:rPr lang="en-US" smtClean="0">
                <a:solidFill>
                  <a:prstClr val="white"/>
                </a:solidFill>
                <a:latin typeface="Calibri"/>
                <a:ea typeface="Arial Unicode MS" pitchFamily="34" charset="-128"/>
                <a:cs typeface="Arial Unicode MS" pitchFamily="34" charset="-128"/>
              </a:rPr>
              <a:pPr/>
              <a:t>23</a:t>
            </a:fld>
            <a:endParaRPr lang="en-US" smtClean="0">
              <a:solidFill>
                <a:prstClr val="white"/>
              </a:solidFill>
              <a:latin typeface="Calibri"/>
              <a:ea typeface="Arial Unicode MS" pitchFamily="34" charset="-128"/>
              <a:cs typeface="Arial Unicode MS" pitchFamily="34" charset="-128"/>
            </a:endParaRPr>
          </a:p>
        </p:txBody>
      </p:sp>
      <p:sp>
        <p:nvSpPr>
          <p:cNvPr id="2775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7750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3650" name="Rectangle 7"/>
          <p:cNvSpPr>
            <a:spLocks noGrp="1" noChangeArrowheads="1"/>
          </p:cNvSpPr>
          <p:nvPr>
            <p:ph type="sldNum" sz="quarter"/>
          </p:nvPr>
        </p:nvSpPr>
        <p:spPr>
          <a:noFill/>
        </p:spPr>
        <p:txBody>
          <a:bodyPr/>
          <a:lstStyle/>
          <a:p>
            <a:fld id="{BC73E3F0-914E-41E7-837A-96C4081E318E}" type="slidenum">
              <a:rPr lang="en-US" smtClean="0">
                <a:solidFill>
                  <a:prstClr val="white"/>
                </a:solidFill>
                <a:latin typeface="Calibri"/>
                <a:ea typeface="Arial Unicode MS" pitchFamily="34" charset="-128"/>
                <a:cs typeface="Arial Unicode MS" pitchFamily="34" charset="-128"/>
              </a:rPr>
              <a:pPr/>
              <a:t>24</a:t>
            </a:fld>
            <a:endParaRPr lang="en-US" smtClean="0">
              <a:solidFill>
                <a:prstClr val="white"/>
              </a:solidFill>
              <a:latin typeface="Calibri"/>
              <a:ea typeface="Arial Unicode MS" pitchFamily="34" charset="-128"/>
              <a:cs typeface="Arial Unicode MS" pitchFamily="34" charset="-128"/>
            </a:endParaRPr>
          </a:p>
        </p:txBody>
      </p:sp>
      <p:sp>
        <p:nvSpPr>
          <p:cNvPr id="28365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8365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794" name="Rectangle 7"/>
          <p:cNvSpPr>
            <a:spLocks noGrp="1" noChangeArrowheads="1"/>
          </p:cNvSpPr>
          <p:nvPr>
            <p:ph type="sldNum" sz="quarter"/>
          </p:nvPr>
        </p:nvSpPr>
        <p:spPr>
          <a:noFill/>
        </p:spPr>
        <p:txBody>
          <a:bodyPr/>
          <a:lstStyle/>
          <a:p>
            <a:fld id="{31D6B1D6-C8B6-4027-8138-85488238282B}" type="slidenum">
              <a:rPr lang="en-US" smtClean="0">
                <a:solidFill>
                  <a:prstClr val="white"/>
                </a:solidFill>
                <a:latin typeface="Calibri"/>
                <a:ea typeface="Arial Unicode MS" pitchFamily="34" charset="-128"/>
                <a:cs typeface="Arial Unicode MS" pitchFamily="34" charset="-128"/>
              </a:rPr>
              <a:pPr/>
              <a:t>25</a:t>
            </a:fld>
            <a:endParaRPr lang="en-US" smtClean="0">
              <a:solidFill>
                <a:prstClr val="white"/>
              </a:solidFill>
              <a:latin typeface="Calibri"/>
              <a:ea typeface="Arial Unicode MS" pitchFamily="34" charset="-128"/>
              <a:cs typeface="Arial Unicode MS" pitchFamily="34" charset="-128"/>
            </a:endParaRPr>
          </a:p>
        </p:txBody>
      </p:sp>
      <p:sp>
        <p:nvSpPr>
          <p:cNvPr id="28979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8979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0818" name="Rectangle 7"/>
          <p:cNvSpPr>
            <a:spLocks noGrp="1" noChangeArrowheads="1"/>
          </p:cNvSpPr>
          <p:nvPr>
            <p:ph type="sldNum" sz="quarter"/>
          </p:nvPr>
        </p:nvSpPr>
        <p:spPr>
          <a:noFill/>
        </p:spPr>
        <p:txBody>
          <a:bodyPr/>
          <a:lstStyle/>
          <a:p>
            <a:fld id="{052892D7-A75C-4A12-A5AA-A2FB02238145}" type="slidenum">
              <a:rPr lang="en-US" smtClean="0">
                <a:solidFill>
                  <a:prstClr val="white"/>
                </a:solidFill>
                <a:latin typeface="Calibri"/>
                <a:ea typeface="Arial Unicode MS" pitchFamily="34" charset="-128"/>
                <a:cs typeface="Arial Unicode MS" pitchFamily="34" charset="-128"/>
              </a:rPr>
              <a:pPr/>
              <a:t>26</a:t>
            </a:fld>
            <a:endParaRPr lang="en-US" smtClean="0">
              <a:solidFill>
                <a:prstClr val="white"/>
              </a:solidFill>
              <a:latin typeface="Calibri"/>
              <a:ea typeface="Arial Unicode MS" pitchFamily="34" charset="-128"/>
              <a:cs typeface="Arial Unicode MS" pitchFamily="34" charset="-128"/>
            </a:endParaRPr>
          </a:p>
        </p:txBody>
      </p:sp>
      <p:sp>
        <p:nvSpPr>
          <p:cNvPr id="29081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9082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1842" name="Rectangle 7"/>
          <p:cNvSpPr>
            <a:spLocks noGrp="1" noChangeArrowheads="1"/>
          </p:cNvSpPr>
          <p:nvPr>
            <p:ph type="sldNum" sz="quarter"/>
          </p:nvPr>
        </p:nvSpPr>
        <p:spPr>
          <a:noFill/>
        </p:spPr>
        <p:txBody>
          <a:bodyPr/>
          <a:lstStyle/>
          <a:p>
            <a:fld id="{AAFF5854-2946-4A77-82B2-31D5D5B3E9E9}" type="slidenum">
              <a:rPr lang="en-US" smtClean="0">
                <a:solidFill>
                  <a:prstClr val="white"/>
                </a:solidFill>
                <a:latin typeface="Calibri"/>
                <a:ea typeface="Arial Unicode MS" pitchFamily="34" charset="-128"/>
                <a:cs typeface="Arial Unicode MS" pitchFamily="34" charset="-128"/>
              </a:rPr>
              <a:pPr/>
              <a:t>27</a:t>
            </a:fld>
            <a:endParaRPr lang="en-US" smtClean="0">
              <a:solidFill>
                <a:prstClr val="white"/>
              </a:solidFill>
              <a:latin typeface="Calibri"/>
              <a:ea typeface="Arial Unicode MS" pitchFamily="34" charset="-128"/>
              <a:cs typeface="Arial Unicode MS" pitchFamily="34" charset="-128"/>
            </a:endParaRPr>
          </a:p>
        </p:txBody>
      </p:sp>
      <p:sp>
        <p:nvSpPr>
          <p:cNvPr id="29184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9184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866" name="Rectangle 7"/>
          <p:cNvSpPr>
            <a:spLocks noGrp="1" noChangeArrowheads="1"/>
          </p:cNvSpPr>
          <p:nvPr>
            <p:ph type="sldNum" sz="quarter"/>
          </p:nvPr>
        </p:nvSpPr>
        <p:spPr>
          <a:noFill/>
        </p:spPr>
        <p:txBody>
          <a:bodyPr/>
          <a:lstStyle/>
          <a:p>
            <a:fld id="{C86669E3-BABB-4CE0-9B41-B28D2AA0DBB7}" type="slidenum">
              <a:rPr lang="en-US" smtClean="0">
                <a:solidFill>
                  <a:prstClr val="white"/>
                </a:solidFill>
                <a:latin typeface="Calibri"/>
                <a:ea typeface="Arial Unicode MS" pitchFamily="34" charset="-128"/>
                <a:cs typeface="Arial Unicode MS" pitchFamily="34" charset="-128"/>
              </a:rPr>
              <a:pPr/>
              <a:t>28</a:t>
            </a:fld>
            <a:endParaRPr lang="en-US" smtClean="0">
              <a:solidFill>
                <a:prstClr val="white"/>
              </a:solidFill>
              <a:latin typeface="Calibri"/>
              <a:ea typeface="Arial Unicode MS" pitchFamily="34" charset="-128"/>
              <a:cs typeface="Arial Unicode MS" pitchFamily="34" charset="-128"/>
            </a:endParaRPr>
          </a:p>
        </p:txBody>
      </p:sp>
      <p:sp>
        <p:nvSpPr>
          <p:cNvPr id="2928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9286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106" name="Rectangle 7"/>
          <p:cNvSpPr>
            <a:spLocks noGrp="1" noChangeArrowheads="1"/>
          </p:cNvSpPr>
          <p:nvPr>
            <p:ph type="sldNum" sz="quarter"/>
          </p:nvPr>
        </p:nvSpPr>
        <p:spPr>
          <a:noFill/>
        </p:spPr>
        <p:txBody>
          <a:bodyPr/>
          <a:lstStyle/>
          <a:p>
            <a:fld id="{7AAA3D23-06A0-4AE0-81D4-8E553018537D}" type="slidenum">
              <a:rPr lang="en-US" smtClean="0">
                <a:solidFill>
                  <a:prstClr val="white"/>
                </a:solidFill>
                <a:latin typeface="Calibri"/>
                <a:ea typeface="Arial Unicode MS" pitchFamily="34" charset="-128"/>
                <a:cs typeface="Arial Unicode MS" pitchFamily="34" charset="-128"/>
              </a:rPr>
              <a:pPr/>
              <a:t>29</a:t>
            </a:fld>
            <a:endParaRPr lang="en-US" smtClean="0">
              <a:solidFill>
                <a:prstClr val="white"/>
              </a:solidFill>
              <a:latin typeface="Calibri"/>
              <a:ea typeface="Arial Unicode MS" pitchFamily="34" charset="-128"/>
              <a:cs typeface="Arial Unicode MS" pitchFamily="34" charset="-128"/>
            </a:endParaRPr>
          </a:p>
        </p:txBody>
      </p:sp>
      <p:sp>
        <p:nvSpPr>
          <p:cNvPr id="3031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0310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7"/>
          <p:cNvSpPr>
            <a:spLocks noGrp="1" noChangeArrowheads="1"/>
          </p:cNvSpPr>
          <p:nvPr>
            <p:ph type="sldNum" sz="quarter"/>
          </p:nvPr>
        </p:nvSpPr>
        <p:spPr>
          <a:noFill/>
        </p:spPr>
        <p:txBody>
          <a:bodyPr/>
          <a:lstStyle/>
          <a:p>
            <a:fld id="{1A76E6E0-F1BA-46A1-8E5A-E1C829D783E9}" type="slidenum">
              <a:rPr lang="en-US" smtClean="0">
                <a:solidFill>
                  <a:prstClr val="white"/>
                </a:solidFill>
                <a:latin typeface="Calibri"/>
                <a:ea typeface="Arial Unicode MS" pitchFamily="34" charset="-128"/>
                <a:cs typeface="Arial Unicode MS" pitchFamily="34" charset="-128"/>
              </a:rPr>
              <a:pPr/>
              <a:t>30</a:t>
            </a:fld>
            <a:endParaRPr lang="en-US" smtClean="0">
              <a:solidFill>
                <a:prstClr val="white"/>
              </a:solidFill>
              <a:latin typeface="Calibri"/>
              <a:ea typeface="Arial Unicode MS" pitchFamily="34" charset="-128"/>
              <a:cs typeface="Arial Unicode MS" pitchFamily="34" charset="-128"/>
            </a:endParaRPr>
          </a:p>
        </p:txBody>
      </p:sp>
      <p:sp>
        <p:nvSpPr>
          <p:cNvPr id="2529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5293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4130" name="Rectangle 7"/>
          <p:cNvSpPr>
            <a:spLocks noGrp="1" noChangeArrowheads="1"/>
          </p:cNvSpPr>
          <p:nvPr>
            <p:ph type="sldNum" sz="quarter"/>
          </p:nvPr>
        </p:nvSpPr>
        <p:spPr>
          <a:noFill/>
        </p:spPr>
        <p:txBody>
          <a:bodyPr/>
          <a:lstStyle/>
          <a:p>
            <a:fld id="{BADF94CE-7419-41B8-A1E1-53905EA1C5A9}" type="slidenum">
              <a:rPr lang="en-US" smtClean="0">
                <a:solidFill>
                  <a:prstClr val="white"/>
                </a:solidFill>
                <a:latin typeface="Calibri"/>
                <a:ea typeface="Arial Unicode MS" pitchFamily="34" charset="-128"/>
                <a:cs typeface="Arial Unicode MS" pitchFamily="34" charset="-128"/>
              </a:rPr>
              <a:pPr/>
              <a:t>31</a:t>
            </a:fld>
            <a:endParaRPr lang="en-US" smtClean="0">
              <a:solidFill>
                <a:prstClr val="white"/>
              </a:solidFill>
              <a:latin typeface="Calibri"/>
              <a:ea typeface="Arial Unicode MS" pitchFamily="34" charset="-128"/>
              <a:cs typeface="Arial Unicode MS" pitchFamily="34" charset="-128"/>
            </a:endParaRPr>
          </a:p>
        </p:txBody>
      </p:sp>
      <p:sp>
        <p:nvSpPr>
          <p:cNvPr id="3041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0413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8514" name="Rectangle 7"/>
          <p:cNvSpPr>
            <a:spLocks noGrp="1" noChangeArrowheads="1"/>
          </p:cNvSpPr>
          <p:nvPr>
            <p:ph type="sldNum" sz="quarter"/>
          </p:nvPr>
        </p:nvSpPr>
        <p:spPr>
          <a:noFill/>
        </p:spPr>
        <p:txBody>
          <a:bodyPr/>
          <a:lstStyle/>
          <a:p>
            <a:fld id="{29F18537-058A-4F88-AD63-F7755FCE0FBB}" type="slidenum">
              <a:rPr lang="en-US" smtClean="0">
                <a:solidFill>
                  <a:prstClr val="white"/>
                </a:solidFill>
                <a:latin typeface="Calibri"/>
                <a:ea typeface="Arial Unicode MS" pitchFamily="34" charset="-128"/>
                <a:cs typeface="Arial Unicode MS" pitchFamily="34" charset="-128"/>
              </a:rPr>
              <a:pPr/>
              <a:t>4</a:t>
            </a:fld>
            <a:endParaRPr lang="en-US" smtClean="0">
              <a:solidFill>
                <a:prstClr val="white"/>
              </a:solidFill>
              <a:latin typeface="Calibri"/>
              <a:ea typeface="Arial Unicode MS" pitchFamily="34" charset="-128"/>
              <a:cs typeface="Arial Unicode MS" pitchFamily="34" charset="-128"/>
            </a:endParaRPr>
          </a:p>
        </p:txBody>
      </p:sp>
      <p:sp>
        <p:nvSpPr>
          <p:cNvPr id="44851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4851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3890" name="Rectangle 7"/>
          <p:cNvSpPr>
            <a:spLocks noGrp="1" noChangeArrowheads="1"/>
          </p:cNvSpPr>
          <p:nvPr>
            <p:ph type="sldNum" sz="quarter"/>
          </p:nvPr>
        </p:nvSpPr>
        <p:spPr>
          <a:noFill/>
        </p:spPr>
        <p:txBody>
          <a:bodyPr/>
          <a:lstStyle/>
          <a:p>
            <a:fld id="{5F7B52D0-355F-40FF-9EB8-BE4FCF55A2D9}" type="slidenum">
              <a:rPr lang="en-US" smtClean="0">
                <a:solidFill>
                  <a:prstClr val="white"/>
                </a:solidFill>
                <a:latin typeface="Calibri"/>
                <a:ea typeface="Arial Unicode MS" pitchFamily="34" charset="-128"/>
                <a:cs typeface="Arial Unicode MS" pitchFamily="34" charset="-128"/>
              </a:rPr>
              <a:pPr/>
              <a:t>32</a:t>
            </a:fld>
            <a:endParaRPr lang="en-US" smtClean="0">
              <a:solidFill>
                <a:prstClr val="white"/>
              </a:solidFill>
              <a:latin typeface="Calibri"/>
              <a:ea typeface="Arial Unicode MS" pitchFamily="34" charset="-128"/>
              <a:cs typeface="Arial Unicode MS" pitchFamily="34" charset="-128"/>
            </a:endParaRPr>
          </a:p>
        </p:txBody>
      </p:sp>
      <p:sp>
        <p:nvSpPr>
          <p:cNvPr id="2938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9389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8226" name="Rectangle 7"/>
          <p:cNvSpPr>
            <a:spLocks noGrp="1" noChangeArrowheads="1"/>
          </p:cNvSpPr>
          <p:nvPr>
            <p:ph type="sldNum" sz="quarter"/>
          </p:nvPr>
        </p:nvSpPr>
        <p:spPr>
          <a:noFill/>
        </p:spPr>
        <p:txBody>
          <a:bodyPr/>
          <a:lstStyle/>
          <a:p>
            <a:fld id="{95C205A2-89D5-4E56-AEBB-E301C20DFDF2}" type="slidenum">
              <a:rPr lang="en-US" smtClean="0">
                <a:solidFill>
                  <a:prstClr val="white"/>
                </a:solidFill>
                <a:latin typeface="Calibri"/>
                <a:ea typeface="Arial Unicode MS" pitchFamily="34" charset="-128"/>
                <a:cs typeface="Arial Unicode MS" pitchFamily="34" charset="-128"/>
              </a:rPr>
              <a:pPr/>
              <a:t>33</a:t>
            </a:fld>
            <a:endParaRPr lang="en-US" smtClean="0">
              <a:solidFill>
                <a:prstClr val="white"/>
              </a:solidFill>
              <a:latin typeface="Calibri"/>
              <a:ea typeface="Arial Unicode MS" pitchFamily="34" charset="-128"/>
              <a:cs typeface="Arial Unicode MS" pitchFamily="34" charset="-128"/>
            </a:endParaRPr>
          </a:p>
        </p:txBody>
      </p:sp>
      <p:sp>
        <p:nvSpPr>
          <p:cNvPr id="30822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0822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250" name="Rectangle 7"/>
          <p:cNvSpPr>
            <a:spLocks noGrp="1" noChangeArrowheads="1"/>
          </p:cNvSpPr>
          <p:nvPr>
            <p:ph type="sldNum" sz="quarter"/>
          </p:nvPr>
        </p:nvSpPr>
        <p:spPr>
          <a:noFill/>
        </p:spPr>
        <p:txBody>
          <a:bodyPr/>
          <a:lstStyle/>
          <a:p>
            <a:fld id="{759A4EA4-7480-416E-B044-DAFD0221A4BD}" type="slidenum">
              <a:rPr lang="en-US" smtClean="0">
                <a:solidFill>
                  <a:prstClr val="white"/>
                </a:solidFill>
                <a:latin typeface="Calibri"/>
                <a:ea typeface="Arial Unicode MS" pitchFamily="34" charset="-128"/>
                <a:cs typeface="Arial Unicode MS" pitchFamily="34" charset="-128"/>
              </a:rPr>
              <a:pPr/>
              <a:t>34</a:t>
            </a:fld>
            <a:endParaRPr lang="en-US" smtClean="0">
              <a:solidFill>
                <a:prstClr val="white"/>
              </a:solidFill>
              <a:latin typeface="Calibri"/>
              <a:ea typeface="Arial Unicode MS" pitchFamily="34" charset="-128"/>
              <a:cs typeface="Arial Unicode MS" pitchFamily="34" charset="-128"/>
            </a:endParaRPr>
          </a:p>
        </p:txBody>
      </p:sp>
      <p:sp>
        <p:nvSpPr>
          <p:cNvPr id="30925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0925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514" name="Rectangle 7"/>
          <p:cNvSpPr>
            <a:spLocks noGrp="1" noChangeArrowheads="1"/>
          </p:cNvSpPr>
          <p:nvPr>
            <p:ph type="sldNum" sz="quarter"/>
          </p:nvPr>
        </p:nvSpPr>
        <p:spPr>
          <a:noFill/>
        </p:spPr>
        <p:txBody>
          <a:bodyPr/>
          <a:lstStyle/>
          <a:p>
            <a:fld id="{0037F51B-89DE-4830-9322-F86C34FAC77C}" type="slidenum">
              <a:rPr lang="en-US" smtClean="0">
                <a:solidFill>
                  <a:prstClr val="white"/>
                </a:solidFill>
                <a:latin typeface="Calibri"/>
                <a:ea typeface="Arial Unicode MS" pitchFamily="34" charset="-128"/>
                <a:cs typeface="Arial Unicode MS" pitchFamily="34" charset="-128"/>
              </a:rPr>
              <a:pPr/>
              <a:t>35</a:t>
            </a:fld>
            <a:endParaRPr lang="en-US" smtClean="0">
              <a:solidFill>
                <a:prstClr val="white"/>
              </a:solidFill>
              <a:latin typeface="Calibri"/>
              <a:ea typeface="Arial Unicode MS" pitchFamily="34" charset="-128"/>
              <a:cs typeface="Arial Unicode MS" pitchFamily="34" charset="-128"/>
            </a:endParaRPr>
          </a:p>
        </p:txBody>
      </p:sp>
      <p:sp>
        <p:nvSpPr>
          <p:cNvPr id="32051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2051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0274" name="Rectangle 7"/>
          <p:cNvSpPr>
            <a:spLocks noGrp="1" noChangeArrowheads="1"/>
          </p:cNvSpPr>
          <p:nvPr>
            <p:ph type="sldNum" sz="quarter"/>
          </p:nvPr>
        </p:nvSpPr>
        <p:spPr>
          <a:noFill/>
        </p:spPr>
        <p:txBody>
          <a:bodyPr/>
          <a:lstStyle/>
          <a:p>
            <a:fld id="{FC6B11F8-461F-4D5E-9A6C-241625093006}" type="slidenum">
              <a:rPr lang="en-US" smtClean="0">
                <a:solidFill>
                  <a:prstClr val="white"/>
                </a:solidFill>
                <a:latin typeface="Calibri"/>
                <a:ea typeface="Arial Unicode MS" pitchFamily="34" charset="-128"/>
                <a:cs typeface="Arial Unicode MS" pitchFamily="34" charset="-128"/>
              </a:rPr>
              <a:pPr/>
              <a:t>36</a:t>
            </a:fld>
            <a:endParaRPr lang="en-US" smtClean="0">
              <a:solidFill>
                <a:prstClr val="white"/>
              </a:solidFill>
              <a:latin typeface="Calibri"/>
              <a:ea typeface="Arial Unicode MS" pitchFamily="34" charset="-128"/>
              <a:cs typeface="Arial Unicode MS" pitchFamily="34" charset="-128"/>
            </a:endParaRPr>
          </a:p>
        </p:txBody>
      </p:sp>
      <p:sp>
        <p:nvSpPr>
          <p:cNvPr id="3102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1027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2322" name="Rectangle 7"/>
          <p:cNvSpPr>
            <a:spLocks noGrp="1" noChangeArrowheads="1"/>
          </p:cNvSpPr>
          <p:nvPr>
            <p:ph type="sldNum" sz="quarter"/>
          </p:nvPr>
        </p:nvSpPr>
        <p:spPr>
          <a:noFill/>
        </p:spPr>
        <p:txBody>
          <a:bodyPr/>
          <a:lstStyle/>
          <a:p>
            <a:fld id="{5A4BE64A-AFDD-462C-974B-FA7F62512A34}" type="slidenum">
              <a:rPr lang="en-US" smtClean="0">
                <a:solidFill>
                  <a:prstClr val="white"/>
                </a:solidFill>
                <a:latin typeface="Calibri"/>
                <a:ea typeface="Arial Unicode MS" pitchFamily="34" charset="-128"/>
                <a:cs typeface="Arial Unicode MS" pitchFamily="34" charset="-128"/>
              </a:rPr>
              <a:pPr/>
              <a:t>37</a:t>
            </a:fld>
            <a:endParaRPr lang="en-US" smtClean="0">
              <a:solidFill>
                <a:prstClr val="white"/>
              </a:solidFill>
              <a:latin typeface="Calibri"/>
              <a:ea typeface="Arial Unicode MS" pitchFamily="34" charset="-128"/>
              <a:cs typeface="Arial Unicode MS" pitchFamily="34" charset="-128"/>
            </a:endParaRPr>
          </a:p>
        </p:txBody>
      </p:sp>
      <p:sp>
        <p:nvSpPr>
          <p:cNvPr id="3123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1232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2322" name="Rectangle 7"/>
          <p:cNvSpPr>
            <a:spLocks noGrp="1" noChangeArrowheads="1"/>
          </p:cNvSpPr>
          <p:nvPr>
            <p:ph type="sldNum" sz="quarter"/>
          </p:nvPr>
        </p:nvSpPr>
        <p:spPr>
          <a:noFill/>
        </p:spPr>
        <p:txBody>
          <a:bodyPr/>
          <a:lstStyle/>
          <a:p>
            <a:fld id="{5A4BE64A-AFDD-462C-974B-FA7F62512A34}" type="slidenum">
              <a:rPr lang="en-US" smtClean="0">
                <a:solidFill>
                  <a:prstClr val="white"/>
                </a:solidFill>
                <a:latin typeface="Calibri"/>
                <a:ea typeface="Arial Unicode MS" pitchFamily="34" charset="-128"/>
                <a:cs typeface="Arial Unicode MS" pitchFamily="34" charset="-128"/>
              </a:rPr>
              <a:pPr/>
              <a:t>38</a:t>
            </a:fld>
            <a:endParaRPr lang="en-US" smtClean="0">
              <a:solidFill>
                <a:prstClr val="white"/>
              </a:solidFill>
              <a:latin typeface="Calibri"/>
              <a:ea typeface="Arial Unicode MS" pitchFamily="34" charset="-128"/>
              <a:cs typeface="Arial Unicode MS" pitchFamily="34" charset="-128"/>
            </a:endParaRPr>
          </a:p>
        </p:txBody>
      </p:sp>
      <p:sp>
        <p:nvSpPr>
          <p:cNvPr id="3123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1232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7"/>
          <p:cNvSpPr>
            <a:spLocks noGrp="1" noChangeArrowheads="1"/>
          </p:cNvSpPr>
          <p:nvPr>
            <p:ph type="sldNum" sz="quarter"/>
          </p:nvPr>
        </p:nvSpPr>
        <p:spPr>
          <a:noFill/>
        </p:spPr>
        <p:txBody>
          <a:bodyPr/>
          <a:lstStyle/>
          <a:p>
            <a:fld id="{DFE6389D-5076-4612-9FF0-87CF3C9B72C1}" type="slidenum">
              <a:rPr lang="en-US" smtClean="0">
                <a:solidFill>
                  <a:prstClr val="white"/>
                </a:solidFill>
                <a:latin typeface="Calibri"/>
                <a:ea typeface="Arial Unicode MS" pitchFamily="34" charset="-128"/>
                <a:cs typeface="Arial Unicode MS" pitchFamily="34" charset="-128"/>
              </a:rPr>
              <a:pPr/>
              <a:t>39</a:t>
            </a:fld>
            <a:endParaRPr lang="en-US" smtClean="0">
              <a:solidFill>
                <a:prstClr val="white"/>
              </a:solidFill>
              <a:latin typeface="Calibri"/>
              <a:ea typeface="Arial Unicode MS" pitchFamily="34" charset="-128"/>
              <a:cs typeface="Arial Unicode MS" pitchFamily="34" charset="-128"/>
            </a:endParaRPr>
          </a:p>
        </p:txBody>
      </p:sp>
      <p:sp>
        <p:nvSpPr>
          <p:cNvPr id="31334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1334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418" name="Rectangle 7"/>
          <p:cNvSpPr>
            <a:spLocks noGrp="1" noChangeArrowheads="1"/>
          </p:cNvSpPr>
          <p:nvPr>
            <p:ph type="sldNum" sz="quarter"/>
          </p:nvPr>
        </p:nvSpPr>
        <p:spPr>
          <a:noFill/>
        </p:spPr>
        <p:txBody>
          <a:bodyPr/>
          <a:lstStyle/>
          <a:p>
            <a:fld id="{F8A47D19-8D96-41DB-AC4B-68039813A69E}" type="slidenum">
              <a:rPr lang="en-US" smtClean="0">
                <a:solidFill>
                  <a:prstClr val="white"/>
                </a:solidFill>
                <a:latin typeface="Calibri"/>
                <a:ea typeface="Arial Unicode MS" pitchFamily="34" charset="-128"/>
                <a:cs typeface="Arial Unicode MS" pitchFamily="34" charset="-128"/>
              </a:rPr>
              <a:pPr/>
              <a:t>40</a:t>
            </a:fld>
            <a:endParaRPr lang="en-US" smtClean="0">
              <a:solidFill>
                <a:prstClr val="white"/>
              </a:solidFill>
              <a:latin typeface="Calibri"/>
              <a:ea typeface="Arial Unicode MS" pitchFamily="34" charset="-128"/>
              <a:cs typeface="Arial Unicode MS" pitchFamily="34" charset="-128"/>
            </a:endParaRPr>
          </a:p>
        </p:txBody>
      </p:sp>
      <p:sp>
        <p:nvSpPr>
          <p:cNvPr id="31641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1642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418" name="Rectangle 7"/>
          <p:cNvSpPr>
            <a:spLocks noGrp="1" noChangeArrowheads="1"/>
          </p:cNvSpPr>
          <p:nvPr>
            <p:ph type="sldNum" sz="quarter"/>
          </p:nvPr>
        </p:nvSpPr>
        <p:spPr>
          <a:noFill/>
        </p:spPr>
        <p:txBody>
          <a:bodyPr/>
          <a:lstStyle/>
          <a:p>
            <a:fld id="{F8A47D19-8D96-41DB-AC4B-68039813A69E}" type="slidenum">
              <a:rPr lang="en-US" smtClean="0">
                <a:solidFill>
                  <a:prstClr val="white"/>
                </a:solidFill>
                <a:latin typeface="Calibri"/>
                <a:ea typeface="Arial Unicode MS" pitchFamily="34" charset="-128"/>
                <a:cs typeface="Arial Unicode MS" pitchFamily="34" charset="-128"/>
              </a:rPr>
              <a:pPr/>
              <a:t>41</a:t>
            </a:fld>
            <a:endParaRPr lang="en-US" smtClean="0">
              <a:solidFill>
                <a:prstClr val="white"/>
              </a:solidFill>
              <a:latin typeface="Calibri"/>
              <a:ea typeface="Arial Unicode MS" pitchFamily="34" charset="-128"/>
              <a:cs typeface="Arial Unicode MS" pitchFamily="34" charset="-128"/>
            </a:endParaRPr>
          </a:p>
        </p:txBody>
      </p:sp>
      <p:sp>
        <p:nvSpPr>
          <p:cNvPr id="31641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1642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8514" name="Rectangle 7"/>
          <p:cNvSpPr>
            <a:spLocks noGrp="1" noChangeArrowheads="1"/>
          </p:cNvSpPr>
          <p:nvPr>
            <p:ph type="sldNum" sz="quarter"/>
          </p:nvPr>
        </p:nvSpPr>
        <p:spPr>
          <a:noFill/>
        </p:spPr>
        <p:txBody>
          <a:bodyPr/>
          <a:lstStyle/>
          <a:p>
            <a:fld id="{29F18537-058A-4F88-AD63-F7755FCE0FBB}" type="slidenum">
              <a:rPr lang="en-US" smtClean="0">
                <a:solidFill>
                  <a:prstClr val="white"/>
                </a:solidFill>
                <a:latin typeface="Calibri"/>
                <a:ea typeface="Arial Unicode MS" pitchFamily="34" charset="-128"/>
                <a:cs typeface="Arial Unicode MS" pitchFamily="34" charset="-128"/>
              </a:rPr>
              <a:pPr/>
              <a:t>5</a:t>
            </a:fld>
            <a:endParaRPr lang="en-US" smtClean="0">
              <a:solidFill>
                <a:prstClr val="white"/>
              </a:solidFill>
              <a:latin typeface="Calibri"/>
              <a:ea typeface="Arial Unicode MS" pitchFamily="34" charset="-128"/>
              <a:cs typeface="Arial Unicode MS" pitchFamily="34" charset="-128"/>
            </a:endParaRPr>
          </a:p>
        </p:txBody>
      </p:sp>
      <p:sp>
        <p:nvSpPr>
          <p:cNvPr id="44851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4851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42" name="Rectangle 7"/>
          <p:cNvSpPr>
            <a:spLocks noGrp="1" noChangeArrowheads="1"/>
          </p:cNvSpPr>
          <p:nvPr>
            <p:ph type="sldNum" sz="quarter"/>
          </p:nvPr>
        </p:nvSpPr>
        <p:spPr>
          <a:noFill/>
        </p:spPr>
        <p:txBody>
          <a:bodyPr/>
          <a:lstStyle/>
          <a:p>
            <a:fld id="{148579C4-2970-45AD-ABBF-AD372EA0C39B}" type="slidenum">
              <a:rPr lang="en-US" smtClean="0">
                <a:solidFill>
                  <a:prstClr val="white"/>
                </a:solidFill>
                <a:latin typeface="Calibri"/>
                <a:ea typeface="Arial Unicode MS" pitchFamily="34" charset="-128"/>
                <a:cs typeface="Arial Unicode MS" pitchFamily="34" charset="-128"/>
              </a:rPr>
              <a:pPr/>
              <a:t>42</a:t>
            </a:fld>
            <a:endParaRPr lang="en-US" smtClean="0">
              <a:solidFill>
                <a:prstClr val="white"/>
              </a:solidFill>
              <a:latin typeface="Calibri"/>
              <a:ea typeface="Arial Unicode MS" pitchFamily="34" charset="-128"/>
              <a:cs typeface="Arial Unicode MS" pitchFamily="34" charset="-128"/>
            </a:endParaRPr>
          </a:p>
        </p:txBody>
      </p:sp>
      <p:sp>
        <p:nvSpPr>
          <p:cNvPr id="31744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1744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9490" name="Rectangle 7"/>
          <p:cNvSpPr>
            <a:spLocks noGrp="1" noChangeArrowheads="1"/>
          </p:cNvSpPr>
          <p:nvPr>
            <p:ph type="sldNum" sz="quarter"/>
          </p:nvPr>
        </p:nvSpPr>
        <p:spPr>
          <a:noFill/>
        </p:spPr>
        <p:txBody>
          <a:bodyPr/>
          <a:lstStyle/>
          <a:p>
            <a:fld id="{C2947DE9-2C68-41DE-ACAF-584403C11393}" type="slidenum">
              <a:rPr lang="en-US" smtClean="0">
                <a:solidFill>
                  <a:prstClr val="white"/>
                </a:solidFill>
                <a:latin typeface="Calibri"/>
                <a:ea typeface="Arial Unicode MS" pitchFamily="34" charset="-128"/>
                <a:cs typeface="Arial Unicode MS" pitchFamily="34" charset="-128"/>
              </a:rPr>
              <a:pPr/>
              <a:t>43</a:t>
            </a:fld>
            <a:endParaRPr lang="en-US" smtClean="0">
              <a:solidFill>
                <a:prstClr val="white"/>
              </a:solidFill>
              <a:latin typeface="Calibri"/>
              <a:ea typeface="Arial Unicode MS" pitchFamily="34" charset="-128"/>
              <a:cs typeface="Arial Unicode MS" pitchFamily="34" charset="-128"/>
            </a:endParaRPr>
          </a:p>
        </p:txBody>
      </p:sp>
      <p:sp>
        <p:nvSpPr>
          <p:cNvPr id="3194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1949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3826" name="Rectangle 7"/>
          <p:cNvSpPr>
            <a:spLocks noGrp="1" noChangeArrowheads="1"/>
          </p:cNvSpPr>
          <p:nvPr>
            <p:ph type="sldNum" sz="quarter"/>
          </p:nvPr>
        </p:nvSpPr>
        <p:spPr>
          <a:noFill/>
        </p:spPr>
        <p:txBody>
          <a:bodyPr/>
          <a:lstStyle/>
          <a:p>
            <a:fld id="{B6BCFBF4-91A4-498A-AD89-D50DCFC0785B}" type="slidenum">
              <a:rPr lang="en-US" smtClean="0">
                <a:solidFill>
                  <a:prstClr val="white"/>
                </a:solidFill>
                <a:latin typeface="Calibri"/>
                <a:ea typeface="Arial Unicode MS" pitchFamily="34" charset="-128"/>
                <a:cs typeface="Arial Unicode MS" pitchFamily="34" charset="-128"/>
              </a:rPr>
              <a:pPr/>
              <a:t>44</a:t>
            </a:fld>
            <a:endParaRPr lang="en-US" smtClean="0">
              <a:solidFill>
                <a:prstClr val="white"/>
              </a:solidFill>
              <a:latin typeface="Calibri"/>
              <a:ea typeface="Arial Unicode MS" pitchFamily="34" charset="-128"/>
              <a:cs typeface="Arial Unicode MS" pitchFamily="34" charset="-128"/>
            </a:endParaRPr>
          </a:p>
        </p:txBody>
      </p:sp>
      <p:sp>
        <p:nvSpPr>
          <p:cNvPr id="33382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3382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3826" name="Rectangle 7"/>
          <p:cNvSpPr>
            <a:spLocks noGrp="1" noChangeArrowheads="1"/>
          </p:cNvSpPr>
          <p:nvPr>
            <p:ph type="sldNum" sz="quarter"/>
          </p:nvPr>
        </p:nvSpPr>
        <p:spPr>
          <a:noFill/>
        </p:spPr>
        <p:txBody>
          <a:bodyPr/>
          <a:lstStyle/>
          <a:p>
            <a:fld id="{B6BCFBF4-91A4-498A-AD89-D50DCFC0785B}" type="slidenum">
              <a:rPr lang="en-US" smtClean="0">
                <a:solidFill>
                  <a:prstClr val="white"/>
                </a:solidFill>
                <a:latin typeface="Calibri"/>
                <a:ea typeface="Arial Unicode MS" pitchFamily="34" charset="-128"/>
                <a:cs typeface="Arial Unicode MS" pitchFamily="34" charset="-128"/>
              </a:rPr>
              <a:pPr/>
              <a:t>45</a:t>
            </a:fld>
            <a:endParaRPr lang="en-US" smtClean="0">
              <a:solidFill>
                <a:prstClr val="white"/>
              </a:solidFill>
              <a:latin typeface="Calibri"/>
              <a:ea typeface="Arial Unicode MS" pitchFamily="34" charset="-128"/>
              <a:cs typeface="Arial Unicode MS" pitchFamily="34" charset="-128"/>
            </a:endParaRPr>
          </a:p>
        </p:txBody>
      </p:sp>
      <p:sp>
        <p:nvSpPr>
          <p:cNvPr id="33382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3382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7"/>
          <p:cNvSpPr>
            <a:spLocks noGrp="1" noChangeArrowheads="1"/>
          </p:cNvSpPr>
          <p:nvPr>
            <p:ph type="sldNum" sz="quarter"/>
          </p:nvPr>
        </p:nvSpPr>
        <p:spPr>
          <a:noFill/>
        </p:spPr>
        <p:txBody>
          <a:bodyPr/>
          <a:lstStyle/>
          <a:p>
            <a:fld id="{F145D4ED-32EF-4D3D-9D14-DF07E074C8DA}" type="slidenum">
              <a:rPr lang="en-US" smtClean="0">
                <a:solidFill>
                  <a:prstClr val="white"/>
                </a:solidFill>
                <a:latin typeface="Calibri"/>
                <a:ea typeface="Arial Unicode MS" pitchFamily="34" charset="-128"/>
                <a:cs typeface="Arial Unicode MS" pitchFamily="34" charset="-128"/>
              </a:rPr>
              <a:pPr/>
              <a:t>46</a:t>
            </a:fld>
            <a:endParaRPr lang="en-US" smtClean="0">
              <a:solidFill>
                <a:prstClr val="white"/>
              </a:solidFill>
              <a:latin typeface="Calibri"/>
              <a:ea typeface="Arial Unicode MS" pitchFamily="34" charset="-128"/>
              <a:cs typeface="Arial Unicode MS" pitchFamily="34" charset="-128"/>
            </a:endParaRPr>
          </a:p>
        </p:txBody>
      </p:sp>
      <p:sp>
        <p:nvSpPr>
          <p:cNvPr id="33280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3280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3826" name="Rectangle 7"/>
          <p:cNvSpPr>
            <a:spLocks noGrp="1" noChangeArrowheads="1"/>
          </p:cNvSpPr>
          <p:nvPr>
            <p:ph type="sldNum" sz="quarter"/>
          </p:nvPr>
        </p:nvSpPr>
        <p:spPr>
          <a:noFill/>
        </p:spPr>
        <p:txBody>
          <a:bodyPr/>
          <a:lstStyle/>
          <a:p>
            <a:fld id="{B6BCFBF4-91A4-498A-AD89-D50DCFC0785B}" type="slidenum">
              <a:rPr lang="en-US" smtClean="0">
                <a:solidFill>
                  <a:prstClr val="white"/>
                </a:solidFill>
                <a:latin typeface="Calibri"/>
                <a:ea typeface="Arial Unicode MS" pitchFamily="34" charset="-128"/>
                <a:cs typeface="Arial Unicode MS" pitchFamily="34" charset="-128"/>
              </a:rPr>
              <a:pPr/>
              <a:t>47</a:t>
            </a:fld>
            <a:endParaRPr lang="en-US" smtClean="0">
              <a:solidFill>
                <a:prstClr val="white"/>
              </a:solidFill>
              <a:latin typeface="Calibri"/>
              <a:ea typeface="Arial Unicode MS" pitchFamily="34" charset="-128"/>
              <a:cs typeface="Arial Unicode MS" pitchFamily="34" charset="-128"/>
            </a:endParaRPr>
          </a:p>
        </p:txBody>
      </p:sp>
      <p:sp>
        <p:nvSpPr>
          <p:cNvPr id="33382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3382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4610" name="Rectangle 7"/>
          <p:cNvSpPr>
            <a:spLocks noGrp="1" noChangeArrowheads="1"/>
          </p:cNvSpPr>
          <p:nvPr>
            <p:ph type="sldNum" sz="quarter"/>
          </p:nvPr>
        </p:nvSpPr>
        <p:spPr>
          <a:noFill/>
        </p:spPr>
        <p:txBody>
          <a:bodyPr/>
          <a:lstStyle/>
          <a:p>
            <a:fld id="{41ED1272-5E84-45F5-9F6D-F755A44C3AB3}" type="slidenum">
              <a:rPr lang="en-US" smtClean="0">
                <a:solidFill>
                  <a:prstClr val="white"/>
                </a:solidFill>
                <a:latin typeface="Calibri"/>
                <a:ea typeface="Arial Unicode MS" pitchFamily="34" charset="-128"/>
                <a:cs typeface="Arial Unicode MS" pitchFamily="34" charset="-128"/>
              </a:rPr>
              <a:pPr/>
              <a:t>48</a:t>
            </a:fld>
            <a:endParaRPr lang="en-US" smtClean="0">
              <a:solidFill>
                <a:prstClr val="white"/>
              </a:solidFill>
              <a:latin typeface="Calibri"/>
              <a:ea typeface="Arial Unicode MS" pitchFamily="34" charset="-128"/>
              <a:cs typeface="Arial Unicode MS" pitchFamily="34" charset="-128"/>
            </a:endParaRPr>
          </a:p>
        </p:txBody>
      </p:sp>
      <p:sp>
        <p:nvSpPr>
          <p:cNvPr id="3246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2461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5634" name="Rectangle 7"/>
          <p:cNvSpPr>
            <a:spLocks noGrp="1" noChangeArrowheads="1"/>
          </p:cNvSpPr>
          <p:nvPr>
            <p:ph type="sldNum" sz="quarter"/>
          </p:nvPr>
        </p:nvSpPr>
        <p:spPr>
          <a:noFill/>
        </p:spPr>
        <p:txBody>
          <a:bodyPr/>
          <a:lstStyle/>
          <a:p>
            <a:fld id="{144F158D-8E68-4E30-9BBD-4EC15843E370}" type="slidenum">
              <a:rPr lang="en-US" smtClean="0">
                <a:solidFill>
                  <a:prstClr val="white"/>
                </a:solidFill>
                <a:latin typeface="Calibri"/>
                <a:ea typeface="Arial Unicode MS" pitchFamily="34" charset="-128"/>
                <a:cs typeface="Arial Unicode MS" pitchFamily="34" charset="-128"/>
              </a:rPr>
              <a:pPr/>
              <a:t>49</a:t>
            </a:fld>
            <a:endParaRPr lang="en-US" smtClean="0">
              <a:solidFill>
                <a:prstClr val="white"/>
              </a:solidFill>
              <a:latin typeface="Calibri"/>
              <a:ea typeface="Arial Unicode MS" pitchFamily="34" charset="-128"/>
              <a:cs typeface="Arial Unicode MS" pitchFamily="34" charset="-128"/>
            </a:endParaRPr>
          </a:p>
        </p:txBody>
      </p:sp>
      <p:sp>
        <p:nvSpPr>
          <p:cNvPr id="32563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2563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658" name="Rectangle 7"/>
          <p:cNvSpPr>
            <a:spLocks noGrp="1" noChangeArrowheads="1"/>
          </p:cNvSpPr>
          <p:nvPr>
            <p:ph type="sldNum" sz="quarter"/>
          </p:nvPr>
        </p:nvSpPr>
        <p:spPr>
          <a:noFill/>
        </p:spPr>
        <p:txBody>
          <a:bodyPr/>
          <a:lstStyle/>
          <a:p>
            <a:fld id="{80948B43-40F3-4116-B92F-33CD972D47F9}" type="slidenum">
              <a:rPr lang="en-US" smtClean="0">
                <a:solidFill>
                  <a:prstClr val="white"/>
                </a:solidFill>
                <a:latin typeface="Calibri"/>
                <a:ea typeface="Arial Unicode MS" pitchFamily="34" charset="-128"/>
                <a:cs typeface="Arial Unicode MS" pitchFamily="34" charset="-128"/>
              </a:rPr>
              <a:pPr/>
              <a:t>50</a:t>
            </a:fld>
            <a:endParaRPr lang="en-US" smtClean="0">
              <a:solidFill>
                <a:prstClr val="white"/>
              </a:solidFill>
              <a:latin typeface="Calibri"/>
              <a:ea typeface="Arial Unicode MS" pitchFamily="34" charset="-128"/>
              <a:cs typeface="Arial Unicode MS" pitchFamily="34" charset="-128"/>
            </a:endParaRPr>
          </a:p>
        </p:txBody>
      </p:sp>
      <p:sp>
        <p:nvSpPr>
          <p:cNvPr id="32665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2666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82" name="Rectangle 7"/>
          <p:cNvSpPr>
            <a:spLocks noGrp="1" noChangeArrowheads="1"/>
          </p:cNvSpPr>
          <p:nvPr>
            <p:ph type="sldNum" sz="quarter"/>
          </p:nvPr>
        </p:nvSpPr>
        <p:spPr>
          <a:noFill/>
        </p:spPr>
        <p:txBody>
          <a:bodyPr/>
          <a:lstStyle/>
          <a:p>
            <a:fld id="{4C5B29CE-04F8-4600-A2A4-5BCC35A7C824}" type="slidenum">
              <a:rPr lang="en-US" smtClean="0">
                <a:solidFill>
                  <a:prstClr val="white"/>
                </a:solidFill>
                <a:latin typeface="Calibri"/>
                <a:ea typeface="Arial Unicode MS" pitchFamily="34" charset="-128"/>
                <a:cs typeface="Arial Unicode MS" pitchFamily="34" charset="-128"/>
              </a:rPr>
              <a:pPr/>
              <a:t>51</a:t>
            </a:fld>
            <a:endParaRPr lang="en-US" smtClean="0">
              <a:solidFill>
                <a:prstClr val="white"/>
              </a:solidFill>
              <a:latin typeface="Calibri"/>
              <a:ea typeface="Arial Unicode MS" pitchFamily="34" charset="-128"/>
              <a:cs typeface="Arial Unicode MS" pitchFamily="34" charset="-128"/>
            </a:endParaRPr>
          </a:p>
        </p:txBody>
      </p:sp>
      <p:sp>
        <p:nvSpPr>
          <p:cNvPr id="3276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2768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8514" name="Rectangle 7"/>
          <p:cNvSpPr>
            <a:spLocks noGrp="1" noChangeArrowheads="1"/>
          </p:cNvSpPr>
          <p:nvPr>
            <p:ph type="sldNum" sz="quarter"/>
          </p:nvPr>
        </p:nvSpPr>
        <p:spPr>
          <a:noFill/>
        </p:spPr>
        <p:txBody>
          <a:bodyPr/>
          <a:lstStyle/>
          <a:p>
            <a:fld id="{29F18537-058A-4F88-AD63-F7755FCE0FBB}" type="slidenum">
              <a:rPr lang="en-US" smtClean="0">
                <a:solidFill>
                  <a:prstClr val="white"/>
                </a:solidFill>
                <a:latin typeface="Calibri"/>
                <a:ea typeface="Arial Unicode MS" pitchFamily="34" charset="-128"/>
                <a:cs typeface="Arial Unicode MS" pitchFamily="34" charset="-128"/>
              </a:rPr>
              <a:pPr/>
              <a:t>6</a:t>
            </a:fld>
            <a:endParaRPr lang="en-US" smtClean="0">
              <a:solidFill>
                <a:prstClr val="white"/>
              </a:solidFill>
              <a:latin typeface="Calibri"/>
              <a:ea typeface="Arial Unicode MS" pitchFamily="34" charset="-128"/>
              <a:cs typeface="Arial Unicode MS" pitchFamily="34" charset="-128"/>
            </a:endParaRPr>
          </a:p>
        </p:txBody>
      </p:sp>
      <p:sp>
        <p:nvSpPr>
          <p:cNvPr id="44851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4851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7"/>
          <p:cNvSpPr>
            <a:spLocks noGrp="1" noChangeArrowheads="1"/>
          </p:cNvSpPr>
          <p:nvPr>
            <p:ph type="sldNum" sz="quarter"/>
          </p:nvPr>
        </p:nvSpPr>
        <p:spPr>
          <a:noFill/>
        </p:spPr>
        <p:txBody>
          <a:bodyPr/>
          <a:lstStyle/>
          <a:p>
            <a:fld id="{DB4D31CF-796E-4DD1-8BE0-F8EEB0F8DD16}" type="slidenum">
              <a:rPr lang="en-US" smtClean="0">
                <a:solidFill>
                  <a:prstClr val="white"/>
                </a:solidFill>
                <a:latin typeface="Calibri"/>
                <a:ea typeface="Arial Unicode MS" pitchFamily="34" charset="-128"/>
                <a:cs typeface="Arial Unicode MS" pitchFamily="34" charset="-128"/>
              </a:rPr>
              <a:pPr/>
              <a:t>52</a:t>
            </a:fld>
            <a:endParaRPr lang="en-US" smtClean="0">
              <a:solidFill>
                <a:prstClr val="white"/>
              </a:solidFill>
              <a:latin typeface="Calibri"/>
              <a:ea typeface="Arial Unicode MS" pitchFamily="34" charset="-128"/>
              <a:cs typeface="Arial Unicode MS" pitchFamily="34" charset="-128"/>
            </a:endParaRPr>
          </a:p>
        </p:txBody>
      </p:sp>
      <p:sp>
        <p:nvSpPr>
          <p:cNvPr id="3297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2973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8706" name="Rectangle 7"/>
          <p:cNvSpPr>
            <a:spLocks noGrp="1" noChangeArrowheads="1"/>
          </p:cNvSpPr>
          <p:nvPr>
            <p:ph type="sldNum" sz="quarter"/>
          </p:nvPr>
        </p:nvSpPr>
        <p:spPr>
          <a:noFill/>
        </p:spPr>
        <p:txBody>
          <a:bodyPr/>
          <a:lstStyle/>
          <a:p>
            <a:fld id="{E1E7D4A2-AB56-47C1-8500-D468D08EB11B}" type="slidenum">
              <a:rPr lang="en-US" smtClean="0">
                <a:solidFill>
                  <a:prstClr val="white"/>
                </a:solidFill>
                <a:latin typeface="Calibri"/>
                <a:ea typeface="Arial Unicode MS" pitchFamily="34" charset="-128"/>
                <a:cs typeface="Arial Unicode MS" pitchFamily="34" charset="-128"/>
              </a:rPr>
              <a:pPr/>
              <a:t>53</a:t>
            </a:fld>
            <a:endParaRPr lang="en-US" smtClean="0">
              <a:solidFill>
                <a:prstClr val="white"/>
              </a:solidFill>
              <a:latin typeface="Calibri"/>
              <a:ea typeface="Arial Unicode MS" pitchFamily="34" charset="-128"/>
              <a:cs typeface="Arial Unicode MS" pitchFamily="34" charset="-128"/>
            </a:endParaRPr>
          </a:p>
        </p:txBody>
      </p:sp>
      <p:sp>
        <p:nvSpPr>
          <p:cNvPr id="3287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2870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0754" name="Rectangle 7"/>
          <p:cNvSpPr>
            <a:spLocks noGrp="1" noChangeArrowheads="1"/>
          </p:cNvSpPr>
          <p:nvPr>
            <p:ph type="sldNum" sz="quarter"/>
          </p:nvPr>
        </p:nvSpPr>
        <p:spPr>
          <a:noFill/>
        </p:spPr>
        <p:txBody>
          <a:bodyPr/>
          <a:lstStyle/>
          <a:p>
            <a:fld id="{2EB3F4B4-D839-4D3E-9A60-20D3D18F5F92}" type="slidenum">
              <a:rPr lang="en-US" smtClean="0">
                <a:solidFill>
                  <a:prstClr val="white"/>
                </a:solidFill>
                <a:latin typeface="Calibri"/>
                <a:ea typeface="Arial Unicode MS" pitchFamily="34" charset="-128"/>
                <a:cs typeface="Arial Unicode MS" pitchFamily="34" charset="-128"/>
              </a:rPr>
              <a:pPr/>
              <a:t>54</a:t>
            </a:fld>
            <a:endParaRPr lang="en-US" smtClean="0">
              <a:solidFill>
                <a:prstClr val="white"/>
              </a:solidFill>
              <a:latin typeface="Calibri"/>
              <a:ea typeface="Arial Unicode MS" pitchFamily="34" charset="-128"/>
              <a:cs typeface="Arial Unicode MS" pitchFamily="34" charset="-128"/>
            </a:endParaRPr>
          </a:p>
        </p:txBody>
      </p:sp>
      <p:sp>
        <p:nvSpPr>
          <p:cNvPr id="33075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3075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1778" name="Rectangle 7"/>
          <p:cNvSpPr>
            <a:spLocks noGrp="1" noChangeArrowheads="1"/>
          </p:cNvSpPr>
          <p:nvPr>
            <p:ph type="sldNum" sz="quarter"/>
          </p:nvPr>
        </p:nvSpPr>
        <p:spPr>
          <a:noFill/>
        </p:spPr>
        <p:txBody>
          <a:bodyPr/>
          <a:lstStyle/>
          <a:p>
            <a:fld id="{5C940F80-221F-48DA-9B8D-052FF5455904}" type="slidenum">
              <a:rPr lang="en-US" smtClean="0">
                <a:solidFill>
                  <a:prstClr val="white"/>
                </a:solidFill>
                <a:latin typeface="Calibri"/>
                <a:ea typeface="Arial Unicode MS" pitchFamily="34" charset="-128"/>
                <a:cs typeface="Arial Unicode MS" pitchFamily="34" charset="-128"/>
              </a:rPr>
              <a:pPr/>
              <a:t>55</a:t>
            </a:fld>
            <a:endParaRPr lang="en-US" smtClean="0">
              <a:solidFill>
                <a:prstClr val="white"/>
              </a:solidFill>
              <a:latin typeface="Calibri"/>
              <a:ea typeface="Arial Unicode MS" pitchFamily="34" charset="-128"/>
              <a:cs typeface="Arial Unicode MS" pitchFamily="34" charset="-128"/>
            </a:endParaRPr>
          </a:p>
        </p:txBody>
      </p:sp>
      <p:sp>
        <p:nvSpPr>
          <p:cNvPr id="33177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3178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4850" name="Rectangle 7"/>
          <p:cNvSpPr>
            <a:spLocks noGrp="1" noChangeArrowheads="1"/>
          </p:cNvSpPr>
          <p:nvPr>
            <p:ph type="sldNum" sz="quarter"/>
          </p:nvPr>
        </p:nvSpPr>
        <p:spPr>
          <a:noFill/>
        </p:spPr>
        <p:txBody>
          <a:bodyPr/>
          <a:lstStyle/>
          <a:p>
            <a:fld id="{2ADFC8C0-9C0C-4E21-BBE7-65D97065B742}" type="slidenum">
              <a:rPr lang="en-US" smtClean="0">
                <a:solidFill>
                  <a:prstClr val="white"/>
                </a:solidFill>
                <a:latin typeface="Calibri"/>
                <a:ea typeface="Arial Unicode MS" pitchFamily="34" charset="-128"/>
                <a:cs typeface="Arial Unicode MS" pitchFamily="34" charset="-128"/>
              </a:rPr>
              <a:pPr/>
              <a:t>56</a:t>
            </a:fld>
            <a:endParaRPr lang="en-US" smtClean="0">
              <a:solidFill>
                <a:prstClr val="white"/>
              </a:solidFill>
              <a:latin typeface="Calibri"/>
              <a:ea typeface="Arial Unicode MS" pitchFamily="34" charset="-128"/>
              <a:cs typeface="Arial Unicode MS" pitchFamily="34" charset="-128"/>
            </a:endParaRPr>
          </a:p>
        </p:txBody>
      </p:sp>
      <p:sp>
        <p:nvSpPr>
          <p:cNvPr id="33485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3485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5874" name="Rectangle 7"/>
          <p:cNvSpPr>
            <a:spLocks noGrp="1" noChangeArrowheads="1"/>
          </p:cNvSpPr>
          <p:nvPr>
            <p:ph type="sldNum" sz="quarter"/>
          </p:nvPr>
        </p:nvSpPr>
        <p:spPr>
          <a:noFill/>
        </p:spPr>
        <p:txBody>
          <a:bodyPr/>
          <a:lstStyle/>
          <a:p>
            <a:fld id="{5ECBCCB9-43AA-4A14-984B-F3FDEF789301}" type="slidenum">
              <a:rPr lang="en-US" smtClean="0">
                <a:solidFill>
                  <a:prstClr val="white"/>
                </a:solidFill>
                <a:latin typeface="Calibri"/>
                <a:ea typeface="Arial Unicode MS" pitchFamily="34" charset="-128"/>
                <a:cs typeface="Arial Unicode MS" pitchFamily="34" charset="-128"/>
              </a:rPr>
              <a:pPr/>
              <a:t>57</a:t>
            </a:fld>
            <a:endParaRPr lang="en-US" smtClean="0">
              <a:solidFill>
                <a:prstClr val="white"/>
              </a:solidFill>
              <a:latin typeface="Calibri"/>
              <a:ea typeface="Arial Unicode MS" pitchFamily="34" charset="-128"/>
              <a:cs typeface="Arial Unicode MS" pitchFamily="34" charset="-128"/>
            </a:endParaRPr>
          </a:p>
        </p:txBody>
      </p:sp>
      <p:sp>
        <p:nvSpPr>
          <p:cNvPr id="3358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3587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4066" name="Rectangle 7"/>
          <p:cNvSpPr>
            <a:spLocks noGrp="1" noChangeArrowheads="1"/>
          </p:cNvSpPr>
          <p:nvPr>
            <p:ph type="sldNum" sz="quarter"/>
          </p:nvPr>
        </p:nvSpPr>
        <p:spPr>
          <a:noFill/>
        </p:spPr>
        <p:txBody>
          <a:bodyPr/>
          <a:lstStyle/>
          <a:p>
            <a:fld id="{4F54CC9B-38C4-439A-B90D-3B334D599F71}" type="slidenum">
              <a:rPr lang="en-US" smtClean="0">
                <a:solidFill>
                  <a:prstClr val="white"/>
                </a:solidFill>
                <a:latin typeface="Calibri"/>
                <a:ea typeface="Arial Unicode MS" pitchFamily="34" charset="-128"/>
                <a:cs typeface="Arial Unicode MS" pitchFamily="34" charset="-128"/>
              </a:rPr>
              <a:pPr/>
              <a:t>58</a:t>
            </a:fld>
            <a:endParaRPr lang="en-US" smtClean="0">
              <a:solidFill>
                <a:prstClr val="white"/>
              </a:solidFill>
              <a:latin typeface="Calibri"/>
              <a:ea typeface="Arial Unicode MS" pitchFamily="34" charset="-128"/>
              <a:cs typeface="Arial Unicode MS" pitchFamily="34" charset="-128"/>
            </a:endParaRPr>
          </a:p>
        </p:txBody>
      </p:sp>
      <p:sp>
        <p:nvSpPr>
          <p:cNvPr id="3440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4406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6898" name="Rectangle 7"/>
          <p:cNvSpPr>
            <a:spLocks noGrp="1" noChangeArrowheads="1"/>
          </p:cNvSpPr>
          <p:nvPr>
            <p:ph type="sldNum" sz="quarter"/>
          </p:nvPr>
        </p:nvSpPr>
        <p:spPr>
          <a:noFill/>
        </p:spPr>
        <p:txBody>
          <a:bodyPr/>
          <a:lstStyle/>
          <a:p>
            <a:fld id="{81967C73-E3A6-4F68-92BA-F1D456B53BD3}" type="slidenum">
              <a:rPr lang="en-US" smtClean="0">
                <a:solidFill>
                  <a:prstClr val="white"/>
                </a:solidFill>
                <a:latin typeface="Calibri"/>
                <a:ea typeface="Arial Unicode MS" pitchFamily="34" charset="-128"/>
                <a:cs typeface="Arial Unicode MS" pitchFamily="34" charset="-128"/>
              </a:rPr>
              <a:pPr/>
              <a:t>59</a:t>
            </a:fld>
            <a:endParaRPr lang="en-US" smtClean="0">
              <a:solidFill>
                <a:prstClr val="white"/>
              </a:solidFill>
              <a:latin typeface="Calibri"/>
              <a:ea typeface="Arial Unicode MS" pitchFamily="34" charset="-128"/>
              <a:cs typeface="Arial Unicode MS" pitchFamily="34" charset="-128"/>
            </a:endParaRPr>
          </a:p>
        </p:txBody>
      </p:sp>
      <p:sp>
        <p:nvSpPr>
          <p:cNvPr id="33689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3690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22" name="Rectangle 7"/>
          <p:cNvSpPr>
            <a:spLocks noGrp="1" noChangeArrowheads="1"/>
          </p:cNvSpPr>
          <p:nvPr>
            <p:ph type="sldNum" sz="quarter"/>
          </p:nvPr>
        </p:nvSpPr>
        <p:spPr>
          <a:noFill/>
        </p:spPr>
        <p:txBody>
          <a:bodyPr/>
          <a:lstStyle/>
          <a:p>
            <a:fld id="{56B62CA9-7C9D-4685-A8C2-FE4D9633D59A}" type="slidenum">
              <a:rPr lang="en-US" smtClean="0">
                <a:solidFill>
                  <a:prstClr val="white"/>
                </a:solidFill>
                <a:latin typeface="Calibri"/>
                <a:ea typeface="Arial Unicode MS" pitchFamily="34" charset="-128"/>
                <a:cs typeface="Arial Unicode MS" pitchFamily="34" charset="-128"/>
              </a:rPr>
              <a:pPr/>
              <a:t>60</a:t>
            </a:fld>
            <a:endParaRPr lang="en-US" smtClean="0">
              <a:solidFill>
                <a:prstClr val="white"/>
              </a:solidFill>
              <a:latin typeface="Calibri"/>
              <a:ea typeface="Arial Unicode MS" pitchFamily="34" charset="-128"/>
              <a:cs typeface="Arial Unicode MS" pitchFamily="34" charset="-128"/>
            </a:endParaRPr>
          </a:p>
        </p:txBody>
      </p:sp>
      <p:sp>
        <p:nvSpPr>
          <p:cNvPr id="3379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3792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5154" name="Rectangle 7"/>
          <p:cNvSpPr>
            <a:spLocks noGrp="1" noChangeArrowheads="1"/>
          </p:cNvSpPr>
          <p:nvPr>
            <p:ph type="sldNum" sz="quarter"/>
          </p:nvPr>
        </p:nvSpPr>
        <p:spPr>
          <a:noFill/>
        </p:spPr>
        <p:txBody>
          <a:bodyPr/>
          <a:lstStyle/>
          <a:p>
            <a:fld id="{0DE1EA7D-9C09-4AC9-B799-5F112253E32E}" type="slidenum">
              <a:rPr lang="en-US" smtClean="0">
                <a:solidFill>
                  <a:prstClr val="white"/>
                </a:solidFill>
                <a:latin typeface="Calibri"/>
                <a:ea typeface="Arial Unicode MS" pitchFamily="34" charset="-128"/>
                <a:cs typeface="Arial Unicode MS" pitchFamily="34" charset="-128"/>
              </a:rPr>
              <a:pPr/>
              <a:t>61</a:t>
            </a:fld>
            <a:endParaRPr lang="en-US" smtClean="0">
              <a:solidFill>
                <a:prstClr val="white"/>
              </a:solidFill>
              <a:latin typeface="Calibri"/>
              <a:ea typeface="Arial Unicode MS" pitchFamily="34" charset="-128"/>
              <a:cs typeface="Arial Unicode MS" pitchFamily="34" charset="-128"/>
            </a:endParaRPr>
          </a:p>
        </p:txBody>
      </p:sp>
      <p:sp>
        <p:nvSpPr>
          <p:cNvPr id="305155" name="Text Box 1"/>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fontAlgn="base">
              <a:spcBef>
                <a:spcPct val="0"/>
              </a:spcBef>
              <a:spcAft>
                <a:spcPct val="0"/>
              </a:spcAft>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0445FA2-30FF-433B-A7A5-C136AFC728AA}" type="slidenum">
              <a:rPr lang="en-US" sz="1200">
                <a:solidFill>
                  <a:srgbClr val="000000"/>
                </a:solidFill>
                <a:latin typeface="Arial" charset="0"/>
                <a:ea typeface="MS Gothic" pitchFamily="49" charset="-128"/>
              </a:rPr>
              <a:pPr algn="r" fontAlgn="base">
                <a:spcBef>
                  <a:spcPct val="0"/>
                </a:spcBef>
                <a:spcAft>
                  <a:spcPct val="0"/>
                </a:spcAft>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61</a:t>
            </a:fld>
            <a:endParaRPr lang="en-US" sz="1200">
              <a:solidFill>
                <a:srgbClr val="000000"/>
              </a:solidFill>
              <a:latin typeface="Arial" charset="0"/>
              <a:ea typeface="MS Gothic" pitchFamily="49" charset="-128"/>
            </a:endParaRPr>
          </a:p>
        </p:txBody>
      </p:sp>
      <p:sp>
        <p:nvSpPr>
          <p:cNvPr id="305156"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prstClr val="white"/>
              </a:solidFill>
              <a:latin typeface="Arial" charset="0"/>
              <a:ea typeface="MS Gothic" pitchFamily="49" charset="-128"/>
            </a:endParaRPr>
          </a:p>
        </p:txBody>
      </p:sp>
      <p:sp>
        <p:nvSpPr>
          <p:cNvPr id="305157" name="Rectangle 3"/>
          <p:cNvSpPr>
            <a:spLocks noGrp="1" noChangeArrowheads="1"/>
          </p:cNvSpPr>
          <p:nvPr>
            <p:ph type="body"/>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3634" name="Rectangle 7"/>
          <p:cNvSpPr>
            <a:spLocks noGrp="1" noChangeArrowheads="1"/>
          </p:cNvSpPr>
          <p:nvPr>
            <p:ph type="sldNum" sz="quarter"/>
          </p:nvPr>
        </p:nvSpPr>
        <p:spPr>
          <a:noFill/>
        </p:spPr>
        <p:txBody>
          <a:bodyPr/>
          <a:lstStyle/>
          <a:p>
            <a:fld id="{7DADD046-4706-4DF5-B600-72358A2A1F1B}" type="slidenum">
              <a:rPr lang="en-US" smtClean="0">
                <a:solidFill>
                  <a:prstClr val="white"/>
                </a:solidFill>
                <a:latin typeface="Calibri"/>
                <a:ea typeface="Arial Unicode MS" pitchFamily="34" charset="-128"/>
                <a:cs typeface="Arial Unicode MS" pitchFamily="34" charset="-128"/>
              </a:rPr>
              <a:pPr/>
              <a:t>7</a:t>
            </a:fld>
            <a:endParaRPr lang="en-US" smtClean="0">
              <a:solidFill>
                <a:prstClr val="white"/>
              </a:solidFill>
              <a:latin typeface="Calibri"/>
              <a:ea typeface="Arial Unicode MS" pitchFamily="34" charset="-128"/>
              <a:cs typeface="Arial Unicode MS" pitchFamily="34" charset="-128"/>
            </a:endParaRPr>
          </a:p>
        </p:txBody>
      </p:sp>
      <p:sp>
        <p:nvSpPr>
          <p:cNvPr id="45363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5363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8946" name="Rectangle 7"/>
          <p:cNvSpPr>
            <a:spLocks noGrp="1" noChangeArrowheads="1"/>
          </p:cNvSpPr>
          <p:nvPr>
            <p:ph type="sldNum" sz="quarter"/>
          </p:nvPr>
        </p:nvSpPr>
        <p:spPr>
          <a:noFill/>
        </p:spPr>
        <p:txBody>
          <a:bodyPr/>
          <a:lstStyle/>
          <a:p>
            <a:fld id="{7E467F3E-5C9F-4C8C-9A2F-79C18F1AED50}" type="slidenum">
              <a:rPr lang="en-US" smtClean="0">
                <a:solidFill>
                  <a:prstClr val="white"/>
                </a:solidFill>
                <a:latin typeface="Calibri"/>
                <a:ea typeface="Arial Unicode MS" pitchFamily="34" charset="-128"/>
                <a:cs typeface="Arial Unicode MS" pitchFamily="34" charset="-128"/>
              </a:rPr>
              <a:pPr/>
              <a:t>62</a:t>
            </a:fld>
            <a:endParaRPr lang="en-US" smtClean="0">
              <a:solidFill>
                <a:prstClr val="white"/>
              </a:solidFill>
              <a:latin typeface="Calibri"/>
              <a:ea typeface="Arial Unicode MS" pitchFamily="34" charset="-128"/>
              <a:cs typeface="Arial Unicode MS" pitchFamily="34" charset="-128"/>
            </a:endParaRPr>
          </a:p>
        </p:txBody>
      </p:sp>
      <p:sp>
        <p:nvSpPr>
          <p:cNvPr id="33894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3894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9970" name="Rectangle 7"/>
          <p:cNvSpPr>
            <a:spLocks noGrp="1" noChangeArrowheads="1"/>
          </p:cNvSpPr>
          <p:nvPr>
            <p:ph type="sldNum" sz="quarter"/>
          </p:nvPr>
        </p:nvSpPr>
        <p:spPr>
          <a:noFill/>
        </p:spPr>
        <p:txBody>
          <a:bodyPr/>
          <a:lstStyle/>
          <a:p>
            <a:fld id="{150ABD44-2697-4999-8F8D-EC4DD1698918}" type="slidenum">
              <a:rPr lang="en-US" smtClean="0">
                <a:solidFill>
                  <a:prstClr val="white"/>
                </a:solidFill>
                <a:latin typeface="Calibri"/>
                <a:ea typeface="Arial Unicode MS" pitchFamily="34" charset="-128"/>
                <a:cs typeface="Arial Unicode MS" pitchFamily="34" charset="-128"/>
              </a:rPr>
              <a:pPr/>
              <a:t>63</a:t>
            </a:fld>
            <a:endParaRPr lang="en-US" smtClean="0">
              <a:solidFill>
                <a:prstClr val="white"/>
              </a:solidFill>
              <a:latin typeface="Calibri"/>
              <a:ea typeface="Arial Unicode MS" pitchFamily="34" charset="-128"/>
              <a:cs typeface="Arial Unicode MS" pitchFamily="34" charset="-128"/>
            </a:endParaRPr>
          </a:p>
        </p:txBody>
      </p:sp>
      <p:sp>
        <p:nvSpPr>
          <p:cNvPr id="33997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3997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7"/>
          <p:cNvSpPr>
            <a:spLocks noGrp="1" noChangeArrowheads="1"/>
          </p:cNvSpPr>
          <p:nvPr>
            <p:ph type="sldNum" sz="quarter"/>
          </p:nvPr>
        </p:nvSpPr>
        <p:spPr>
          <a:noFill/>
        </p:spPr>
        <p:txBody>
          <a:bodyPr/>
          <a:lstStyle/>
          <a:p>
            <a:fld id="{4EA22D69-7341-4003-B9E3-900974F4C16E}" type="slidenum">
              <a:rPr lang="en-US" smtClean="0">
                <a:solidFill>
                  <a:prstClr val="white"/>
                </a:solidFill>
                <a:latin typeface="Calibri"/>
                <a:ea typeface="Arial Unicode MS" pitchFamily="34" charset="-128"/>
                <a:cs typeface="Arial Unicode MS" pitchFamily="34" charset="-128"/>
              </a:rPr>
              <a:pPr/>
              <a:t>64</a:t>
            </a:fld>
            <a:endParaRPr lang="en-US" smtClean="0">
              <a:solidFill>
                <a:prstClr val="white"/>
              </a:solidFill>
              <a:latin typeface="Calibri"/>
              <a:ea typeface="Arial Unicode MS" pitchFamily="34" charset="-128"/>
              <a:cs typeface="Arial Unicode MS" pitchFamily="34" charset="-128"/>
            </a:endParaRPr>
          </a:p>
        </p:txBody>
      </p:sp>
      <p:sp>
        <p:nvSpPr>
          <p:cNvPr id="34099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4099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3042" name="Rectangle 7"/>
          <p:cNvSpPr>
            <a:spLocks noGrp="1" noChangeArrowheads="1"/>
          </p:cNvSpPr>
          <p:nvPr>
            <p:ph type="sldNum" sz="quarter"/>
          </p:nvPr>
        </p:nvSpPr>
        <p:spPr>
          <a:noFill/>
        </p:spPr>
        <p:txBody>
          <a:bodyPr/>
          <a:lstStyle/>
          <a:p>
            <a:fld id="{CC9A3080-D436-4C31-B7E9-62AA54E7F674}" type="slidenum">
              <a:rPr lang="en-US" smtClean="0">
                <a:solidFill>
                  <a:prstClr val="white"/>
                </a:solidFill>
                <a:latin typeface="Calibri"/>
                <a:ea typeface="Arial Unicode MS" pitchFamily="34" charset="-128"/>
                <a:cs typeface="Arial Unicode MS" pitchFamily="34" charset="-128"/>
              </a:rPr>
              <a:pPr/>
              <a:t>65</a:t>
            </a:fld>
            <a:endParaRPr lang="en-US" smtClean="0">
              <a:solidFill>
                <a:prstClr val="white"/>
              </a:solidFill>
              <a:latin typeface="Calibri"/>
              <a:ea typeface="Arial Unicode MS" pitchFamily="34" charset="-128"/>
              <a:cs typeface="Arial Unicode MS" pitchFamily="34" charset="-128"/>
            </a:endParaRPr>
          </a:p>
        </p:txBody>
      </p:sp>
      <p:sp>
        <p:nvSpPr>
          <p:cNvPr id="34304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4304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5090" name="Rectangle 7"/>
          <p:cNvSpPr>
            <a:spLocks noGrp="1" noChangeArrowheads="1"/>
          </p:cNvSpPr>
          <p:nvPr>
            <p:ph type="sldNum" sz="quarter"/>
          </p:nvPr>
        </p:nvSpPr>
        <p:spPr>
          <a:noFill/>
        </p:spPr>
        <p:txBody>
          <a:bodyPr/>
          <a:lstStyle/>
          <a:p>
            <a:fld id="{73277429-E21E-4218-99CE-F1B32656FE71}" type="slidenum">
              <a:rPr lang="en-US" smtClean="0">
                <a:solidFill>
                  <a:prstClr val="white"/>
                </a:solidFill>
                <a:latin typeface="Calibri"/>
                <a:ea typeface="Arial Unicode MS" pitchFamily="34" charset="-128"/>
                <a:cs typeface="Arial Unicode MS" pitchFamily="34" charset="-128"/>
              </a:rPr>
              <a:pPr/>
              <a:t>66</a:t>
            </a:fld>
            <a:endParaRPr lang="en-US" smtClean="0">
              <a:solidFill>
                <a:prstClr val="white"/>
              </a:solidFill>
              <a:latin typeface="Calibri"/>
              <a:ea typeface="Arial Unicode MS" pitchFamily="34" charset="-128"/>
              <a:cs typeface="Arial Unicode MS" pitchFamily="34" charset="-128"/>
            </a:endParaRPr>
          </a:p>
        </p:txBody>
      </p:sp>
      <p:sp>
        <p:nvSpPr>
          <p:cNvPr id="3450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4509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5090" name="Rectangle 7"/>
          <p:cNvSpPr>
            <a:spLocks noGrp="1" noChangeArrowheads="1"/>
          </p:cNvSpPr>
          <p:nvPr>
            <p:ph type="sldNum" sz="quarter"/>
          </p:nvPr>
        </p:nvSpPr>
        <p:spPr>
          <a:noFill/>
        </p:spPr>
        <p:txBody>
          <a:bodyPr/>
          <a:lstStyle/>
          <a:p>
            <a:fld id="{73277429-E21E-4218-99CE-F1B32656FE71}" type="slidenum">
              <a:rPr lang="en-US" smtClean="0">
                <a:solidFill>
                  <a:prstClr val="white"/>
                </a:solidFill>
                <a:latin typeface="Calibri"/>
                <a:ea typeface="Arial Unicode MS" pitchFamily="34" charset="-128"/>
                <a:cs typeface="Arial Unicode MS" pitchFamily="34" charset="-128"/>
              </a:rPr>
              <a:pPr/>
              <a:t>67</a:t>
            </a:fld>
            <a:endParaRPr lang="en-US" smtClean="0">
              <a:solidFill>
                <a:prstClr val="white"/>
              </a:solidFill>
              <a:latin typeface="Calibri"/>
              <a:ea typeface="Arial Unicode MS" pitchFamily="34" charset="-128"/>
              <a:cs typeface="Arial Unicode MS" pitchFamily="34" charset="-128"/>
            </a:endParaRPr>
          </a:p>
        </p:txBody>
      </p:sp>
      <p:sp>
        <p:nvSpPr>
          <p:cNvPr id="3450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4509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7314" name="Rectangle 7"/>
          <p:cNvSpPr>
            <a:spLocks noGrp="1" noChangeArrowheads="1"/>
          </p:cNvSpPr>
          <p:nvPr>
            <p:ph type="sldNum" sz="quarter"/>
          </p:nvPr>
        </p:nvSpPr>
        <p:spPr>
          <a:noFill/>
        </p:spPr>
        <p:txBody>
          <a:bodyPr/>
          <a:lstStyle/>
          <a:p>
            <a:fld id="{7EDF1420-EE0E-44F0-A53F-80E51A0AE46E}" type="slidenum">
              <a:rPr lang="en-US" smtClean="0">
                <a:solidFill>
                  <a:prstClr val="white"/>
                </a:solidFill>
                <a:latin typeface="Calibri"/>
                <a:ea typeface="Arial Unicode MS" pitchFamily="34" charset="-128"/>
                <a:cs typeface="Arial Unicode MS" pitchFamily="34" charset="-128"/>
              </a:rPr>
              <a:pPr/>
              <a:t>68</a:t>
            </a:fld>
            <a:endParaRPr lang="en-US" smtClean="0">
              <a:solidFill>
                <a:prstClr val="white"/>
              </a:solidFill>
              <a:latin typeface="Calibri"/>
              <a:ea typeface="Arial Unicode MS" pitchFamily="34" charset="-128"/>
              <a:cs typeface="Arial Unicode MS" pitchFamily="34" charset="-128"/>
            </a:endParaRPr>
          </a:p>
        </p:txBody>
      </p:sp>
      <p:sp>
        <p:nvSpPr>
          <p:cNvPr id="39731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9731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8338" name="Rectangle 7"/>
          <p:cNvSpPr>
            <a:spLocks noGrp="1" noChangeArrowheads="1"/>
          </p:cNvSpPr>
          <p:nvPr>
            <p:ph type="sldNum" sz="quarter"/>
          </p:nvPr>
        </p:nvSpPr>
        <p:spPr>
          <a:noFill/>
        </p:spPr>
        <p:txBody>
          <a:bodyPr/>
          <a:lstStyle/>
          <a:p>
            <a:fld id="{21831BD3-1CD1-4FAA-B5AF-B64BA04D57CE}" type="slidenum">
              <a:rPr lang="en-US" smtClean="0">
                <a:solidFill>
                  <a:prstClr val="white"/>
                </a:solidFill>
                <a:latin typeface="Calibri"/>
                <a:ea typeface="Arial Unicode MS" pitchFamily="34" charset="-128"/>
                <a:cs typeface="Arial Unicode MS" pitchFamily="34" charset="-128"/>
              </a:rPr>
              <a:pPr/>
              <a:t>69</a:t>
            </a:fld>
            <a:endParaRPr lang="en-US" smtClean="0">
              <a:solidFill>
                <a:prstClr val="white"/>
              </a:solidFill>
              <a:latin typeface="Calibri"/>
              <a:ea typeface="Arial Unicode MS" pitchFamily="34" charset="-128"/>
              <a:cs typeface="Arial Unicode MS" pitchFamily="34" charset="-128"/>
            </a:endParaRPr>
          </a:p>
        </p:txBody>
      </p:sp>
      <p:sp>
        <p:nvSpPr>
          <p:cNvPr id="3983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9834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62" name="Rectangle 7"/>
          <p:cNvSpPr>
            <a:spLocks noGrp="1" noChangeArrowheads="1"/>
          </p:cNvSpPr>
          <p:nvPr>
            <p:ph type="sldNum" sz="quarter"/>
          </p:nvPr>
        </p:nvSpPr>
        <p:spPr>
          <a:noFill/>
        </p:spPr>
        <p:txBody>
          <a:bodyPr/>
          <a:lstStyle/>
          <a:p>
            <a:fld id="{6AE5B301-C685-4B43-A368-2EBCBE3D1365}" type="slidenum">
              <a:rPr lang="en-US" smtClean="0">
                <a:solidFill>
                  <a:prstClr val="white"/>
                </a:solidFill>
                <a:latin typeface="Calibri"/>
                <a:ea typeface="Arial Unicode MS" pitchFamily="34" charset="-128"/>
                <a:cs typeface="Arial Unicode MS" pitchFamily="34" charset="-128"/>
              </a:rPr>
              <a:pPr/>
              <a:t>70</a:t>
            </a:fld>
            <a:endParaRPr lang="en-US" smtClean="0">
              <a:solidFill>
                <a:prstClr val="white"/>
              </a:solidFill>
              <a:latin typeface="Calibri"/>
              <a:ea typeface="Arial Unicode MS" pitchFamily="34" charset="-128"/>
              <a:cs typeface="Arial Unicode MS" pitchFamily="34" charset="-128"/>
            </a:endParaRPr>
          </a:p>
        </p:txBody>
      </p:sp>
      <p:sp>
        <p:nvSpPr>
          <p:cNvPr id="3993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9936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0386" name="Rectangle 7"/>
          <p:cNvSpPr>
            <a:spLocks noGrp="1" noChangeArrowheads="1"/>
          </p:cNvSpPr>
          <p:nvPr>
            <p:ph type="sldNum" sz="quarter"/>
          </p:nvPr>
        </p:nvSpPr>
        <p:spPr>
          <a:noFill/>
        </p:spPr>
        <p:txBody>
          <a:bodyPr/>
          <a:lstStyle/>
          <a:p>
            <a:fld id="{D8EEDA32-1CAE-4A86-8978-15BBCB7E4CE1}" type="slidenum">
              <a:rPr lang="en-US" smtClean="0">
                <a:solidFill>
                  <a:prstClr val="white"/>
                </a:solidFill>
                <a:latin typeface="Calibri"/>
                <a:ea typeface="Arial Unicode MS" pitchFamily="34" charset="-128"/>
                <a:cs typeface="Arial Unicode MS" pitchFamily="34" charset="-128"/>
              </a:rPr>
              <a:pPr/>
              <a:t>71</a:t>
            </a:fld>
            <a:endParaRPr lang="en-US" smtClean="0">
              <a:solidFill>
                <a:prstClr val="white"/>
              </a:solidFill>
              <a:latin typeface="Calibri"/>
              <a:ea typeface="Arial Unicode MS" pitchFamily="34" charset="-128"/>
              <a:cs typeface="Arial Unicode MS" pitchFamily="34" charset="-128"/>
            </a:endParaRPr>
          </a:p>
        </p:txBody>
      </p:sp>
      <p:sp>
        <p:nvSpPr>
          <p:cNvPr id="40038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0038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4130" name="Rectangle 7"/>
          <p:cNvSpPr>
            <a:spLocks noGrp="1" noChangeArrowheads="1"/>
          </p:cNvSpPr>
          <p:nvPr>
            <p:ph type="sldNum" sz="quarter"/>
          </p:nvPr>
        </p:nvSpPr>
        <p:spPr>
          <a:noFill/>
        </p:spPr>
        <p:txBody>
          <a:bodyPr/>
          <a:lstStyle/>
          <a:p>
            <a:fld id="{BADF94CE-7419-41B8-A1E1-53905EA1C5A9}" type="slidenum">
              <a:rPr lang="en-US" smtClean="0">
                <a:solidFill>
                  <a:prstClr val="white"/>
                </a:solidFill>
                <a:latin typeface="Calibri"/>
                <a:ea typeface="Arial Unicode MS" pitchFamily="34" charset="-128"/>
                <a:cs typeface="Arial Unicode MS" pitchFamily="34" charset="-128"/>
              </a:rPr>
              <a:pPr/>
              <a:t>8</a:t>
            </a:fld>
            <a:endParaRPr lang="en-US" smtClean="0">
              <a:solidFill>
                <a:prstClr val="white"/>
              </a:solidFill>
              <a:latin typeface="Calibri"/>
              <a:ea typeface="Arial Unicode MS" pitchFamily="34" charset="-128"/>
              <a:cs typeface="Arial Unicode MS" pitchFamily="34" charset="-128"/>
            </a:endParaRPr>
          </a:p>
        </p:txBody>
      </p:sp>
      <p:sp>
        <p:nvSpPr>
          <p:cNvPr id="3041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0413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5090" name="Rectangle 7"/>
          <p:cNvSpPr>
            <a:spLocks noGrp="1" noChangeArrowheads="1"/>
          </p:cNvSpPr>
          <p:nvPr>
            <p:ph type="sldNum" sz="quarter"/>
          </p:nvPr>
        </p:nvSpPr>
        <p:spPr>
          <a:noFill/>
        </p:spPr>
        <p:txBody>
          <a:bodyPr/>
          <a:lstStyle/>
          <a:p>
            <a:fld id="{73277429-E21E-4218-99CE-F1B32656FE71}" type="slidenum">
              <a:rPr lang="en-US" smtClean="0">
                <a:solidFill>
                  <a:prstClr val="white"/>
                </a:solidFill>
                <a:latin typeface="Calibri"/>
                <a:ea typeface="Arial Unicode MS" pitchFamily="34" charset="-128"/>
                <a:cs typeface="Arial Unicode MS" pitchFamily="34" charset="-128"/>
              </a:rPr>
              <a:pPr/>
              <a:t>72</a:t>
            </a:fld>
            <a:endParaRPr lang="en-US" smtClean="0">
              <a:solidFill>
                <a:prstClr val="white"/>
              </a:solidFill>
              <a:latin typeface="Calibri"/>
              <a:ea typeface="Arial Unicode MS" pitchFamily="34" charset="-128"/>
              <a:cs typeface="Arial Unicode MS" pitchFamily="34" charset="-128"/>
            </a:endParaRPr>
          </a:p>
        </p:txBody>
      </p:sp>
      <p:sp>
        <p:nvSpPr>
          <p:cNvPr id="3450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4509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FFA5F736-2B10-44B4-883A-E7CA91EA1A3C}" type="slidenum">
              <a:rPr lang="en-US" smtClean="0">
                <a:solidFill>
                  <a:prstClr val="black"/>
                </a:solidFill>
                <a:latin typeface="Calibri"/>
              </a:rPr>
              <a:pPr/>
              <a:t>73</a:t>
            </a:fld>
            <a:endParaRPr lang="en-US" smtClean="0">
              <a:solidFill>
                <a:prstClr val="black"/>
              </a:solidFill>
              <a:latin typeface="Calibri"/>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7138" name="Rectangle 7"/>
          <p:cNvSpPr>
            <a:spLocks noGrp="1" noChangeArrowheads="1"/>
          </p:cNvSpPr>
          <p:nvPr>
            <p:ph type="sldNum" sz="quarter"/>
          </p:nvPr>
        </p:nvSpPr>
        <p:spPr>
          <a:noFill/>
        </p:spPr>
        <p:txBody>
          <a:bodyPr/>
          <a:lstStyle/>
          <a:p>
            <a:fld id="{FD031FBA-5545-410F-A241-2B159B7D9809}" type="slidenum">
              <a:rPr lang="en-US" smtClean="0">
                <a:solidFill>
                  <a:srgbClr val="FFFFFF"/>
                </a:solidFill>
                <a:latin typeface="Calibri"/>
                <a:ea typeface="Arial Unicode MS" pitchFamily="34" charset="-128"/>
                <a:cs typeface="Arial Unicode MS" pitchFamily="34" charset="-128"/>
              </a:rPr>
              <a:pPr/>
              <a:t>74</a:t>
            </a:fld>
            <a:endParaRPr lang="en-US" smtClean="0">
              <a:solidFill>
                <a:srgbClr val="FFFFFF"/>
              </a:solidFill>
              <a:latin typeface="Calibri"/>
              <a:ea typeface="Arial Unicode MS" pitchFamily="34" charset="-128"/>
              <a:cs typeface="Arial Unicode MS" pitchFamily="34" charset="-128"/>
            </a:endParaRPr>
          </a:p>
        </p:txBody>
      </p:sp>
      <p:sp>
        <p:nvSpPr>
          <p:cNvPr id="3471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4714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7"/>
          <p:cNvSpPr>
            <a:spLocks noGrp="1" noChangeArrowheads="1"/>
          </p:cNvSpPr>
          <p:nvPr>
            <p:ph type="sldNum" sz="quarter"/>
          </p:nvPr>
        </p:nvSpPr>
        <p:spPr>
          <a:noFill/>
        </p:spPr>
        <p:txBody>
          <a:bodyPr/>
          <a:lstStyle/>
          <a:p>
            <a:fld id="{1A76E6E0-F1BA-46A1-8E5A-E1C829D783E9}" type="slidenum">
              <a:rPr lang="en-US" smtClean="0">
                <a:solidFill>
                  <a:prstClr val="white"/>
                </a:solidFill>
                <a:latin typeface="Calibri"/>
                <a:ea typeface="Arial Unicode MS" pitchFamily="34" charset="-128"/>
                <a:cs typeface="Arial Unicode MS" pitchFamily="34" charset="-128"/>
              </a:rPr>
              <a:pPr/>
              <a:t>76</a:t>
            </a:fld>
            <a:endParaRPr lang="en-US" smtClean="0">
              <a:solidFill>
                <a:prstClr val="white"/>
              </a:solidFill>
              <a:latin typeface="Calibri"/>
              <a:ea typeface="Arial Unicode MS" pitchFamily="34" charset="-128"/>
              <a:cs typeface="Arial Unicode MS" pitchFamily="34" charset="-128"/>
            </a:endParaRPr>
          </a:p>
        </p:txBody>
      </p:sp>
      <p:sp>
        <p:nvSpPr>
          <p:cNvPr id="2529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5293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7554" name="Rectangle 7"/>
          <p:cNvSpPr>
            <a:spLocks noGrp="1" noChangeArrowheads="1"/>
          </p:cNvSpPr>
          <p:nvPr>
            <p:ph type="sldNum" sz="quarter"/>
          </p:nvPr>
        </p:nvSpPr>
        <p:spPr>
          <a:noFill/>
        </p:spPr>
        <p:txBody>
          <a:bodyPr/>
          <a:lstStyle/>
          <a:p>
            <a:fld id="{B041BF25-D5A9-4179-A036-864F6A09159C}" type="slidenum">
              <a:rPr lang="en-US" smtClean="0">
                <a:solidFill>
                  <a:prstClr val="white"/>
                </a:solidFill>
                <a:latin typeface="Calibri"/>
                <a:ea typeface="Arial Unicode MS" pitchFamily="34" charset="-128"/>
                <a:cs typeface="Arial Unicode MS" pitchFamily="34" charset="-128"/>
              </a:rPr>
              <a:pPr/>
              <a:t>78</a:t>
            </a:fld>
            <a:endParaRPr lang="en-US" smtClean="0">
              <a:solidFill>
                <a:prstClr val="white"/>
              </a:solidFill>
              <a:latin typeface="Calibri"/>
              <a:ea typeface="Arial Unicode MS" pitchFamily="34" charset="-128"/>
              <a:cs typeface="Arial Unicode MS" pitchFamily="34" charset="-128"/>
            </a:endParaRPr>
          </a:p>
        </p:txBody>
      </p:sp>
      <p:sp>
        <p:nvSpPr>
          <p:cNvPr id="40755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0755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4482" name="Rectangle 7"/>
          <p:cNvSpPr>
            <a:spLocks noGrp="1" noChangeArrowheads="1"/>
          </p:cNvSpPr>
          <p:nvPr>
            <p:ph type="sldNum" sz="quarter"/>
          </p:nvPr>
        </p:nvSpPr>
        <p:spPr>
          <a:noFill/>
        </p:spPr>
        <p:txBody>
          <a:bodyPr/>
          <a:lstStyle/>
          <a:p>
            <a:fld id="{AA134525-0D84-4763-9BA8-1FD853CCE890}" type="slidenum">
              <a:rPr lang="en-US" smtClean="0">
                <a:solidFill>
                  <a:prstClr val="white"/>
                </a:solidFill>
                <a:latin typeface="Calibri"/>
                <a:ea typeface="Arial Unicode MS" pitchFamily="34" charset="-128"/>
                <a:cs typeface="Arial Unicode MS" pitchFamily="34" charset="-128"/>
              </a:rPr>
              <a:pPr/>
              <a:t>79</a:t>
            </a:fld>
            <a:endParaRPr lang="en-US" smtClean="0">
              <a:solidFill>
                <a:prstClr val="white"/>
              </a:solidFill>
              <a:latin typeface="Calibri"/>
              <a:ea typeface="Arial Unicode MS" pitchFamily="34" charset="-128"/>
              <a:cs typeface="Arial Unicode MS" pitchFamily="34" charset="-128"/>
            </a:endParaRPr>
          </a:p>
        </p:txBody>
      </p:sp>
      <p:sp>
        <p:nvSpPr>
          <p:cNvPr id="4044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0448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6530" name="Rectangle 7"/>
          <p:cNvSpPr>
            <a:spLocks noGrp="1" noChangeArrowheads="1"/>
          </p:cNvSpPr>
          <p:nvPr>
            <p:ph type="sldNum" sz="quarter"/>
          </p:nvPr>
        </p:nvSpPr>
        <p:spPr>
          <a:noFill/>
        </p:spPr>
        <p:txBody>
          <a:bodyPr/>
          <a:lstStyle/>
          <a:p>
            <a:fld id="{198F4488-B050-4B3B-BFB1-915727D38FB6}" type="slidenum">
              <a:rPr lang="en-US" smtClean="0">
                <a:solidFill>
                  <a:prstClr val="white"/>
                </a:solidFill>
                <a:latin typeface="Calibri"/>
                <a:ea typeface="Arial Unicode MS" pitchFamily="34" charset="-128"/>
                <a:cs typeface="Arial Unicode MS" pitchFamily="34" charset="-128"/>
              </a:rPr>
              <a:pPr/>
              <a:t>80</a:t>
            </a:fld>
            <a:endParaRPr lang="en-US" smtClean="0">
              <a:solidFill>
                <a:prstClr val="white"/>
              </a:solidFill>
              <a:latin typeface="Calibri"/>
              <a:ea typeface="Arial Unicode MS" pitchFamily="34" charset="-128"/>
              <a:cs typeface="Arial Unicode MS" pitchFamily="34" charset="-128"/>
            </a:endParaRPr>
          </a:p>
        </p:txBody>
      </p:sp>
      <p:sp>
        <p:nvSpPr>
          <p:cNvPr id="4065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0653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7794" name="Rectangle 7"/>
          <p:cNvSpPr>
            <a:spLocks noGrp="1" noChangeArrowheads="1"/>
          </p:cNvSpPr>
          <p:nvPr>
            <p:ph type="sldNum" sz="quarter"/>
          </p:nvPr>
        </p:nvSpPr>
        <p:spPr>
          <a:noFill/>
        </p:spPr>
        <p:txBody>
          <a:bodyPr/>
          <a:lstStyle/>
          <a:p>
            <a:fld id="{00A45A8B-3AC6-49F4-9B9E-FEBCD6F25034}" type="slidenum">
              <a:rPr lang="en-US" smtClean="0">
                <a:solidFill>
                  <a:prstClr val="white"/>
                </a:solidFill>
                <a:latin typeface="Calibri"/>
                <a:ea typeface="Arial Unicode MS" pitchFamily="34" charset="-128"/>
                <a:cs typeface="Arial Unicode MS" pitchFamily="34" charset="-128"/>
              </a:rPr>
              <a:pPr/>
              <a:t>81</a:t>
            </a:fld>
            <a:endParaRPr lang="en-US" smtClean="0">
              <a:solidFill>
                <a:prstClr val="white"/>
              </a:solidFill>
              <a:latin typeface="Calibri"/>
              <a:ea typeface="Arial Unicode MS" pitchFamily="34" charset="-128"/>
              <a:cs typeface="Arial Unicode MS" pitchFamily="34" charset="-128"/>
            </a:endParaRPr>
          </a:p>
        </p:txBody>
      </p:sp>
      <p:sp>
        <p:nvSpPr>
          <p:cNvPr id="41779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1779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8818" name="Rectangle 7"/>
          <p:cNvSpPr>
            <a:spLocks noGrp="1" noChangeArrowheads="1"/>
          </p:cNvSpPr>
          <p:nvPr>
            <p:ph type="sldNum" sz="quarter"/>
          </p:nvPr>
        </p:nvSpPr>
        <p:spPr>
          <a:noFill/>
        </p:spPr>
        <p:txBody>
          <a:bodyPr/>
          <a:lstStyle/>
          <a:p>
            <a:fld id="{7F3D43FB-B73F-4DBD-A0D2-525A2CC1DA1A}" type="slidenum">
              <a:rPr lang="en-US" smtClean="0">
                <a:solidFill>
                  <a:prstClr val="white"/>
                </a:solidFill>
                <a:latin typeface="Calibri"/>
                <a:ea typeface="Arial Unicode MS" pitchFamily="34" charset="-128"/>
                <a:cs typeface="Arial Unicode MS" pitchFamily="34" charset="-128"/>
              </a:rPr>
              <a:pPr/>
              <a:t>82</a:t>
            </a:fld>
            <a:endParaRPr lang="en-US" smtClean="0">
              <a:solidFill>
                <a:prstClr val="white"/>
              </a:solidFill>
              <a:latin typeface="Calibri"/>
              <a:ea typeface="Arial Unicode MS" pitchFamily="34" charset="-128"/>
              <a:cs typeface="Arial Unicode MS" pitchFamily="34" charset="-128"/>
            </a:endParaRPr>
          </a:p>
        </p:txBody>
      </p:sp>
      <p:sp>
        <p:nvSpPr>
          <p:cNvPr id="41881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1882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42" name="Rectangle 7"/>
          <p:cNvSpPr>
            <a:spLocks noGrp="1" noChangeArrowheads="1"/>
          </p:cNvSpPr>
          <p:nvPr>
            <p:ph type="sldNum" sz="quarter"/>
          </p:nvPr>
        </p:nvSpPr>
        <p:spPr>
          <a:noFill/>
        </p:spPr>
        <p:txBody>
          <a:bodyPr/>
          <a:lstStyle/>
          <a:p>
            <a:fld id="{BB4F99F6-3BC9-460A-8719-4F642BBC7A28}" type="slidenum">
              <a:rPr lang="en-US" smtClean="0">
                <a:solidFill>
                  <a:prstClr val="white"/>
                </a:solidFill>
                <a:latin typeface="Calibri"/>
                <a:ea typeface="Arial Unicode MS" pitchFamily="34" charset="-128"/>
                <a:cs typeface="Arial Unicode MS" pitchFamily="34" charset="-128"/>
              </a:rPr>
              <a:pPr/>
              <a:t>83</a:t>
            </a:fld>
            <a:endParaRPr lang="en-US" smtClean="0">
              <a:solidFill>
                <a:prstClr val="white"/>
              </a:solidFill>
              <a:latin typeface="Calibri"/>
              <a:ea typeface="Arial Unicode MS" pitchFamily="34" charset="-128"/>
              <a:cs typeface="Arial Unicode MS" pitchFamily="34" charset="-128"/>
            </a:endParaRPr>
          </a:p>
        </p:txBody>
      </p:sp>
      <p:sp>
        <p:nvSpPr>
          <p:cNvPr id="419843" name="Text Box 1"/>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fontAlgn="base">
              <a:spcBef>
                <a:spcPct val="0"/>
              </a:spcBef>
              <a:spcAft>
                <a:spcPct val="0"/>
              </a:spcAft>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D78EC39F-26A4-4A1F-BBC9-03A820943F81}" type="slidenum">
              <a:rPr lang="en-US" sz="1200">
                <a:solidFill>
                  <a:srgbClr val="000000"/>
                </a:solidFill>
                <a:latin typeface="Arial" charset="0"/>
                <a:ea typeface="MS Gothic" pitchFamily="49" charset="-128"/>
              </a:rPr>
              <a:pPr algn="r" fontAlgn="base">
                <a:spcBef>
                  <a:spcPct val="0"/>
                </a:spcBef>
                <a:spcAft>
                  <a:spcPct val="0"/>
                </a:spcAft>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83</a:t>
            </a:fld>
            <a:endParaRPr lang="en-US" sz="1200">
              <a:solidFill>
                <a:srgbClr val="000000"/>
              </a:solidFill>
              <a:latin typeface="Arial" charset="0"/>
              <a:ea typeface="MS Gothic" pitchFamily="49" charset="-128"/>
            </a:endParaRPr>
          </a:p>
        </p:txBody>
      </p:sp>
      <p:sp>
        <p:nvSpPr>
          <p:cNvPr id="419844"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prstClr val="white"/>
              </a:solidFill>
              <a:latin typeface="Arial" charset="0"/>
              <a:ea typeface="MS Gothic" pitchFamily="49" charset="-128"/>
            </a:endParaRPr>
          </a:p>
        </p:txBody>
      </p:sp>
      <p:sp>
        <p:nvSpPr>
          <p:cNvPr id="419845" name="Rectangle 3"/>
          <p:cNvSpPr>
            <a:spLocks noGrp="1" noChangeArrowheads="1"/>
          </p:cNvSpPr>
          <p:nvPr>
            <p:ph type="body"/>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050" name="Rectangle 7"/>
          <p:cNvSpPr>
            <a:spLocks noGrp="1" noChangeArrowheads="1"/>
          </p:cNvSpPr>
          <p:nvPr>
            <p:ph type="sldNum" sz="quarter"/>
          </p:nvPr>
        </p:nvSpPr>
        <p:spPr>
          <a:noFill/>
        </p:spPr>
        <p:txBody>
          <a:bodyPr/>
          <a:lstStyle/>
          <a:p>
            <a:fld id="{D915DCD1-80A7-49B3-86A9-82B6E3CD6580}" type="slidenum">
              <a:rPr lang="en-US" smtClean="0">
                <a:solidFill>
                  <a:prstClr val="white"/>
                </a:solidFill>
                <a:latin typeface="Calibri"/>
                <a:ea typeface="Arial Unicode MS" pitchFamily="34" charset="-128"/>
                <a:cs typeface="Arial Unicode MS" pitchFamily="34" charset="-128"/>
              </a:rPr>
              <a:pPr/>
              <a:t>10</a:t>
            </a:fld>
            <a:endParaRPr lang="en-US" smtClean="0">
              <a:solidFill>
                <a:prstClr val="white"/>
              </a:solidFill>
              <a:latin typeface="Calibri"/>
              <a:ea typeface="Arial Unicode MS" pitchFamily="34" charset="-128"/>
              <a:cs typeface="Arial Unicode MS" pitchFamily="34" charset="-128"/>
            </a:endParaRPr>
          </a:p>
        </p:txBody>
      </p:sp>
      <p:sp>
        <p:nvSpPr>
          <p:cNvPr id="25805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5805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0866" name="Rectangle 7"/>
          <p:cNvSpPr>
            <a:spLocks noGrp="1" noChangeArrowheads="1"/>
          </p:cNvSpPr>
          <p:nvPr>
            <p:ph type="sldNum" sz="quarter"/>
          </p:nvPr>
        </p:nvSpPr>
        <p:spPr>
          <a:noFill/>
        </p:spPr>
        <p:txBody>
          <a:bodyPr/>
          <a:lstStyle/>
          <a:p>
            <a:fld id="{CC016F53-3D43-4C4B-BF0F-219C90BB31CB}" type="slidenum">
              <a:rPr lang="en-US" smtClean="0">
                <a:solidFill>
                  <a:prstClr val="white"/>
                </a:solidFill>
                <a:latin typeface="Calibri"/>
                <a:ea typeface="Arial Unicode MS" pitchFamily="34" charset="-128"/>
                <a:cs typeface="Arial Unicode MS" pitchFamily="34" charset="-128"/>
              </a:rPr>
              <a:pPr/>
              <a:t>84</a:t>
            </a:fld>
            <a:endParaRPr lang="en-US" smtClean="0">
              <a:solidFill>
                <a:prstClr val="white"/>
              </a:solidFill>
              <a:latin typeface="Calibri"/>
              <a:ea typeface="Arial Unicode MS" pitchFamily="34" charset="-128"/>
              <a:cs typeface="Arial Unicode MS" pitchFamily="34" charset="-128"/>
            </a:endParaRPr>
          </a:p>
        </p:txBody>
      </p:sp>
      <p:sp>
        <p:nvSpPr>
          <p:cNvPr id="4208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2086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1890" name="Rectangle 7"/>
          <p:cNvSpPr>
            <a:spLocks noGrp="1" noChangeArrowheads="1"/>
          </p:cNvSpPr>
          <p:nvPr>
            <p:ph type="sldNum" sz="quarter"/>
          </p:nvPr>
        </p:nvSpPr>
        <p:spPr>
          <a:noFill/>
        </p:spPr>
        <p:txBody>
          <a:bodyPr/>
          <a:lstStyle/>
          <a:p>
            <a:fld id="{EEAA9701-092B-4BAC-85B3-06D0E297F0E6}" type="slidenum">
              <a:rPr lang="en-US" smtClean="0">
                <a:solidFill>
                  <a:prstClr val="white"/>
                </a:solidFill>
                <a:latin typeface="Calibri"/>
                <a:ea typeface="Arial Unicode MS" pitchFamily="34" charset="-128"/>
                <a:cs typeface="Arial Unicode MS" pitchFamily="34" charset="-128"/>
              </a:rPr>
              <a:pPr/>
              <a:t>85</a:t>
            </a:fld>
            <a:endParaRPr lang="en-US" smtClean="0">
              <a:solidFill>
                <a:prstClr val="white"/>
              </a:solidFill>
              <a:latin typeface="Calibri"/>
              <a:ea typeface="Arial Unicode MS" pitchFamily="34" charset="-128"/>
              <a:cs typeface="Arial Unicode MS" pitchFamily="34" charset="-128"/>
            </a:endParaRPr>
          </a:p>
        </p:txBody>
      </p:sp>
      <p:sp>
        <p:nvSpPr>
          <p:cNvPr id="4218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2189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2914" name="Rectangle 7"/>
          <p:cNvSpPr>
            <a:spLocks noGrp="1" noChangeArrowheads="1"/>
          </p:cNvSpPr>
          <p:nvPr>
            <p:ph type="sldNum" sz="quarter"/>
          </p:nvPr>
        </p:nvSpPr>
        <p:spPr>
          <a:noFill/>
        </p:spPr>
        <p:txBody>
          <a:bodyPr/>
          <a:lstStyle/>
          <a:p>
            <a:fld id="{7192E6F1-5D5B-47EF-A567-055EE32AAA01}" type="slidenum">
              <a:rPr lang="en-US" smtClean="0">
                <a:solidFill>
                  <a:prstClr val="white"/>
                </a:solidFill>
                <a:latin typeface="Calibri"/>
                <a:ea typeface="Arial Unicode MS" pitchFamily="34" charset="-128"/>
                <a:cs typeface="Arial Unicode MS" pitchFamily="34" charset="-128"/>
              </a:rPr>
              <a:pPr/>
              <a:t>86</a:t>
            </a:fld>
            <a:endParaRPr lang="en-US" smtClean="0">
              <a:solidFill>
                <a:prstClr val="white"/>
              </a:solidFill>
              <a:latin typeface="Calibri"/>
              <a:ea typeface="Arial Unicode MS" pitchFamily="34" charset="-128"/>
              <a:cs typeface="Arial Unicode MS" pitchFamily="34" charset="-128"/>
            </a:endParaRPr>
          </a:p>
        </p:txBody>
      </p:sp>
      <p:sp>
        <p:nvSpPr>
          <p:cNvPr id="42291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2291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3938" name="Rectangle 7"/>
          <p:cNvSpPr>
            <a:spLocks noGrp="1" noChangeArrowheads="1"/>
          </p:cNvSpPr>
          <p:nvPr>
            <p:ph type="sldNum" sz="quarter"/>
          </p:nvPr>
        </p:nvSpPr>
        <p:spPr>
          <a:noFill/>
        </p:spPr>
        <p:txBody>
          <a:bodyPr/>
          <a:lstStyle/>
          <a:p>
            <a:fld id="{4AD15596-E826-4F30-BDA5-E5692C5922B3}" type="slidenum">
              <a:rPr lang="en-US" smtClean="0">
                <a:solidFill>
                  <a:prstClr val="white"/>
                </a:solidFill>
                <a:latin typeface="Calibri"/>
                <a:ea typeface="Arial Unicode MS" pitchFamily="34" charset="-128"/>
                <a:cs typeface="Arial Unicode MS" pitchFamily="34" charset="-128"/>
              </a:rPr>
              <a:pPr/>
              <a:t>87</a:t>
            </a:fld>
            <a:endParaRPr lang="en-US" smtClean="0">
              <a:solidFill>
                <a:prstClr val="white"/>
              </a:solidFill>
              <a:latin typeface="Calibri"/>
              <a:ea typeface="Arial Unicode MS" pitchFamily="34" charset="-128"/>
              <a:cs typeface="Arial Unicode MS" pitchFamily="34" charset="-128"/>
            </a:endParaRPr>
          </a:p>
        </p:txBody>
      </p:sp>
      <p:sp>
        <p:nvSpPr>
          <p:cNvPr id="4239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2394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4962" name="Rectangle 7"/>
          <p:cNvSpPr>
            <a:spLocks noGrp="1" noChangeArrowheads="1"/>
          </p:cNvSpPr>
          <p:nvPr>
            <p:ph type="sldNum" sz="quarter"/>
          </p:nvPr>
        </p:nvSpPr>
        <p:spPr>
          <a:noFill/>
        </p:spPr>
        <p:txBody>
          <a:bodyPr/>
          <a:lstStyle/>
          <a:p>
            <a:fld id="{20A7DBC2-C32E-492C-AEC0-912EFFE5D64B}" type="slidenum">
              <a:rPr lang="en-US" smtClean="0">
                <a:solidFill>
                  <a:prstClr val="white"/>
                </a:solidFill>
                <a:latin typeface="Calibri"/>
                <a:ea typeface="Arial Unicode MS" pitchFamily="34" charset="-128"/>
                <a:cs typeface="Arial Unicode MS" pitchFamily="34" charset="-128"/>
              </a:rPr>
              <a:pPr/>
              <a:t>88</a:t>
            </a:fld>
            <a:endParaRPr lang="en-US" smtClean="0">
              <a:solidFill>
                <a:prstClr val="white"/>
              </a:solidFill>
              <a:latin typeface="Calibri"/>
              <a:ea typeface="Arial Unicode MS" pitchFamily="34" charset="-128"/>
              <a:cs typeface="Arial Unicode MS" pitchFamily="34" charset="-128"/>
            </a:endParaRPr>
          </a:p>
        </p:txBody>
      </p:sp>
      <p:sp>
        <p:nvSpPr>
          <p:cNvPr id="4249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2496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5986" name="Rectangle 7"/>
          <p:cNvSpPr>
            <a:spLocks noGrp="1" noChangeArrowheads="1"/>
          </p:cNvSpPr>
          <p:nvPr>
            <p:ph type="sldNum" sz="quarter"/>
          </p:nvPr>
        </p:nvSpPr>
        <p:spPr>
          <a:noFill/>
        </p:spPr>
        <p:txBody>
          <a:bodyPr/>
          <a:lstStyle/>
          <a:p>
            <a:fld id="{026BE53B-1FE0-4089-ADFE-1B7BE314E203}" type="slidenum">
              <a:rPr lang="en-US" smtClean="0">
                <a:solidFill>
                  <a:prstClr val="white"/>
                </a:solidFill>
                <a:latin typeface="Calibri"/>
                <a:ea typeface="Arial Unicode MS" pitchFamily="34" charset="-128"/>
                <a:cs typeface="Arial Unicode MS" pitchFamily="34" charset="-128"/>
              </a:rPr>
              <a:pPr/>
              <a:t>89</a:t>
            </a:fld>
            <a:endParaRPr lang="en-US" smtClean="0">
              <a:solidFill>
                <a:prstClr val="white"/>
              </a:solidFill>
              <a:latin typeface="Calibri"/>
              <a:ea typeface="Arial Unicode MS" pitchFamily="34" charset="-128"/>
              <a:cs typeface="Arial Unicode MS" pitchFamily="34" charset="-128"/>
            </a:endParaRPr>
          </a:p>
        </p:txBody>
      </p:sp>
      <p:sp>
        <p:nvSpPr>
          <p:cNvPr id="42598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2598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8034" name="Rectangle 7"/>
          <p:cNvSpPr>
            <a:spLocks noGrp="1" noChangeArrowheads="1"/>
          </p:cNvSpPr>
          <p:nvPr>
            <p:ph type="sldNum" sz="quarter"/>
          </p:nvPr>
        </p:nvSpPr>
        <p:spPr>
          <a:noFill/>
        </p:spPr>
        <p:txBody>
          <a:bodyPr/>
          <a:lstStyle/>
          <a:p>
            <a:fld id="{3CF02D32-6061-41B5-BCC8-A3DADB89FE01}" type="slidenum">
              <a:rPr lang="en-US" smtClean="0">
                <a:solidFill>
                  <a:prstClr val="white"/>
                </a:solidFill>
                <a:latin typeface="Calibri"/>
                <a:ea typeface="Arial Unicode MS" pitchFamily="34" charset="-128"/>
                <a:cs typeface="Arial Unicode MS" pitchFamily="34" charset="-128"/>
              </a:rPr>
              <a:pPr/>
              <a:t>90</a:t>
            </a:fld>
            <a:endParaRPr lang="en-US" smtClean="0">
              <a:solidFill>
                <a:prstClr val="white"/>
              </a:solidFill>
              <a:latin typeface="Calibri"/>
              <a:ea typeface="Arial Unicode MS" pitchFamily="34" charset="-128"/>
              <a:cs typeface="Arial Unicode MS" pitchFamily="34" charset="-128"/>
            </a:endParaRPr>
          </a:p>
        </p:txBody>
      </p:sp>
      <p:sp>
        <p:nvSpPr>
          <p:cNvPr id="42803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2803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9058" name="Rectangle 7"/>
          <p:cNvSpPr>
            <a:spLocks noGrp="1" noChangeArrowheads="1"/>
          </p:cNvSpPr>
          <p:nvPr>
            <p:ph type="sldNum" sz="quarter"/>
          </p:nvPr>
        </p:nvSpPr>
        <p:spPr>
          <a:noFill/>
        </p:spPr>
        <p:txBody>
          <a:bodyPr/>
          <a:lstStyle/>
          <a:p>
            <a:fld id="{70EBD57C-C5B1-4D89-978F-AEC43A3AADB5}" type="slidenum">
              <a:rPr lang="en-US" smtClean="0">
                <a:solidFill>
                  <a:prstClr val="white"/>
                </a:solidFill>
                <a:latin typeface="Calibri"/>
                <a:ea typeface="Arial Unicode MS" pitchFamily="34" charset="-128"/>
                <a:cs typeface="Arial Unicode MS" pitchFamily="34" charset="-128"/>
              </a:rPr>
              <a:pPr/>
              <a:t>91</a:t>
            </a:fld>
            <a:endParaRPr lang="en-US" smtClean="0">
              <a:solidFill>
                <a:prstClr val="white"/>
              </a:solidFill>
              <a:latin typeface="Calibri"/>
              <a:ea typeface="Arial Unicode MS" pitchFamily="34" charset="-128"/>
              <a:cs typeface="Arial Unicode MS" pitchFamily="34" charset="-128"/>
            </a:endParaRPr>
          </a:p>
        </p:txBody>
      </p:sp>
      <p:sp>
        <p:nvSpPr>
          <p:cNvPr id="42905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2906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9058" name="Rectangle 7"/>
          <p:cNvSpPr>
            <a:spLocks noGrp="1" noChangeArrowheads="1"/>
          </p:cNvSpPr>
          <p:nvPr>
            <p:ph type="sldNum" sz="quarter"/>
          </p:nvPr>
        </p:nvSpPr>
        <p:spPr>
          <a:noFill/>
        </p:spPr>
        <p:txBody>
          <a:bodyPr/>
          <a:lstStyle/>
          <a:p>
            <a:fld id="{70EBD57C-C5B1-4D89-978F-AEC43A3AADB5}" type="slidenum">
              <a:rPr lang="en-US" smtClean="0">
                <a:solidFill>
                  <a:prstClr val="white"/>
                </a:solidFill>
                <a:latin typeface="Calibri"/>
                <a:ea typeface="Arial Unicode MS" pitchFamily="34" charset="-128"/>
                <a:cs typeface="Arial Unicode MS" pitchFamily="34" charset="-128"/>
              </a:rPr>
              <a:pPr/>
              <a:t>92</a:t>
            </a:fld>
            <a:endParaRPr lang="en-US" smtClean="0">
              <a:solidFill>
                <a:prstClr val="white"/>
              </a:solidFill>
              <a:latin typeface="Calibri"/>
              <a:ea typeface="Arial Unicode MS" pitchFamily="34" charset="-128"/>
              <a:cs typeface="Arial Unicode MS" pitchFamily="34" charset="-128"/>
            </a:endParaRPr>
          </a:p>
        </p:txBody>
      </p:sp>
      <p:sp>
        <p:nvSpPr>
          <p:cNvPr id="42905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29060"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82" name="Rectangle 7"/>
          <p:cNvSpPr>
            <a:spLocks noGrp="1" noChangeArrowheads="1"/>
          </p:cNvSpPr>
          <p:nvPr>
            <p:ph type="sldNum" sz="quarter"/>
          </p:nvPr>
        </p:nvSpPr>
        <p:spPr>
          <a:noFill/>
        </p:spPr>
        <p:txBody>
          <a:bodyPr/>
          <a:lstStyle/>
          <a:p>
            <a:fld id="{A9547D6E-6BC0-4158-8EFF-26FDEFF21A5A}" type="slidenum">
              <a:rPr lang="en-US" smtClean="0">
                <a:solidFill>
                  <a:prstClr val="white"/>
                </a:solidFill>
                <a:latin typeface="Calibri"/>
                <a:ea typeface="Arial Unicode MS" pitchFamily="34" charset="-128"/>
                <a:cs typeface="Arial Unicode MS" pitchFamily="34" charset="-128"/>
              </a:rPr>
              <a:pPr/>
              <a:t>93</a:t>
            </a:fld>
            <a:endParaRPr lang="en-US" smtClean="0">
              <a:solidFill>
                <a:prstClr val="white"/>
              </a:solidFill>
              <a:latin typeface="Calibri"/>
              <a:ea typeface="Arial Unicode MS" pitchFamily="34" charset="-128"/>
              <a:cs typeface="Arial Unicode MS" pitchFamily="34" charset="-128"/>
            </a:endParaRPr>
          </a:p>
        </p:txBody>
      </p:sp>
      <p:sp>
        <p:nvSpPr>
          <p:cNvPr id="4300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3008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7"/>
          <p:cNvSpPr>
            <a:spLocks noGrp="1" noChangeArrowheads="1"/>
          </p:cNvSpPr>
          <p:nvPr>
            <p:ph type="sldNum" sz="quarter"/>
          </p:nvPr>
        </p:nvSpPr>
        <p:spPr>
          <a:noFill/>
        </p:spPr>
        <p:txBody>
          <a:bodyPr/>
          <a:lstStyle/>
          <a:p>
            <a:fld id="{7CCDCA6D-9E87-4B55-A518-51C922F78B13}" type="slidenum">
              <a:rPr lang="en-US" smtClean="0">
                <a:solidFill>
                  <a:prstClr val="white"/>
                </a:solidFill>
                <a:latin typeface="Calibri"/>
                <a:ea typeface="Arial Unicode MS" pitchFamily="34" charset="-128"/>
                <a:cs typeface="Arial Unicode MS" pitchFamily="34" charset="-128"/>
              </a:rPr>
              <a:pPr/>
              <a:t>11</a:t>
            </a:fld>
            <a:endParaRPr lang="en-US" smtClean="0">
              <a:solidFill>
                <a:prstClr val="white"/>
              </a:solidFill>
              <a:latin typeface="Calibri"/>
              <a:ea typeface="Arial Unicode MS" pitchFamily="34" charset="-128"/>
              <a:cs typeface="Arial Unicode MS" pitchFamily="34" charset="-128"/>
            </a:endParaRPr>
          </a:p>
        </p:txBody>
      </p:sp>
      <p:sp>
        <p:nvSpPr>
          <p:cNvPr id="2590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5907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82" name="Rectangle 7"/>
          <p:cNvSpPr>
            <a:spLocks noGrp="1" noChangeArrowheads="1"/>
          </p:cNvSpPr>
          <p:nvPr>
            <p:ph type="sldNum" sz="quarter"/>
          </p:nvPr>
        </p:nvSpPr>
        <p:spPr>
          <a:noFill/>
        </p:spPr>
        <p:txBody>
          <a:bodyPr/>
          <a:lstStyle/>
          <a:p>
            <a:fld id="{A9547D6E-6BC0-4158-8EFF-26FDEFF21A5A}" type="slidenum">
              <a:rPr lang="en-US" smtClean="0">
                <a:solidFill>
                  <a:prstClr val="white"/>
                </a:solidFill>
                <a:latin typeface="Calibri"/>
                <a:ea typeface="Arial Unicode MS" pitchFamily="34" charset="-128"/>
                <a:cs typeface="Arial Unicode MS" pitchFamily="34" charset="-128"/>
              </a:rPr>
              <a:pPr/>
              <a:t>94</a:t>
            </a:fld>
            <a:endParaRPr lang="en-US" smtClean="0">
              <a:solidFill>
                <a:prstClr val="white"/>
              </a:solidFill>
              <a:latin typeface="Calibri"/>
              <a:ea typeface="Arial Unicode MS" pitchFamily="34" charset="-128"/>
              <a:cs typeface="Arial Unicode MS" pitchFamily="34" charset="-128"/>
            </a:endParaRPr>
          </a:p>
        </p:txBody>
      </p:sp>
      <p:sp>
        <p:nvSpPr>
          <p:cNvPr id="4300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3008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1106" name="Rectangle 7"/>
          <p:cNvSpPr>
            <a:spLocks noGrp="1" noChangeArrowheads="1"/>
          </p:cNvSpPr>
          <p:nvPr>
            <p:ph type="sldNum" sz="quarter"/>
          </p:nvPr>
        </p:nvSpPr>
        <p:spPr>
          <a:noFill/>
        </p:spPr>
        <p:txBody>
          <a:bodyPr/>
          <a:lstStyle/>
          <a:p>
            <a:fld id="{6339A487-A9CA-4A4D-AC1D-B9C51C1FD2FC}" type="slidenum">
              <a:rPr lang="en-US" smtClean="0">
                <a:solidFill>
                  <a:prstClr val="white"/>
                </a:solidFill>
                <a:latin typeface="Calibri"/>
                <a:ea typeface="Arial Unicode MS" pitchFamily="34" charset="-128"/>
                <a:cs typeface="Arial Unicode MS" pitchFamily="34" charset="-128"/>
              </a:rPr>
              <a:pPr/>
              <a:t>95</a:t>
            </a:fld>
            <a:endParaRPr lang="en-US" smtClean="0">
              <a:solidFill>
                <a:prstClr val="white"/>
              </a:solidFill>
              <a:latin typeface="Calibri"/>
              <a:ea typeface="Arial Unicode MS" pitchFamily="34" charset="-128"/>
              <a:cs typeface="Arial Unicode MS" pitchFamily="34" charset="-128"/>
            </a:endParaRPr>
          </a:p>
        </p:txBody>
      </p:sp>
      <p:sp>
        <p:nvSpPr>
          <p:cNvPr id="4311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31108"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2130" name="Rectangle 7"/>
          <p:cNvSpPr>
            <a:spLocks noGrp="1" noChangeArrowheads="1"/>
          </p:cNvSpPr>
          <p:nvPr>
            <p:ph type="sldNum" sz="quarter"/>
          </p:nvPr>
        </p:nvSpPr>
        <p:spPr>
          <a:noFill/>
        </p:spPr>
        <p:txBody>
          <a:bodyPr/>
          <a:lstStyle/>
          <a:p>
            <a:fld id="{08D9F2C2-EAE9-4D99-BAD8-1EEAB304EDC7}" type="slidenum">
              <a:rPr lang="en-US" smtClean="0">
                <a:solidFill>
                  <a:prstClr val="white"/>
                </a:solidFill>
                <a:latin typeface="Calibri"/>
                <a:ea typeface="Arial Unicode MS" pitchFamily="34" charset="-128"/>
                <a:cs typeface="Arial Unicode MS" pitchFamily="34" charset="-128"/>
              </a:rPr>
              <a:pPr/>
              <a:t>96</a:t>
            </a:fld>
            <a:endParaRPr lang="en-US" smtClean="0">
              <a:solidFill>
                <a:prstClr val="white"/>
              </a:solidFill>
              <a:latin typeface="Calibri"/>
              <a:ea typeface="Arial Unicode MS" pitchFamily="34" charset="-128"/>
              <a:cs typeface="Arial Unicode MS" pitchFamily="34" charset="-128"/>
            </a:endParaRPr>
          </a:p>
        </p:txBody>
      </p:sp>
      <p:sp>
        <p:nvSpPr>
          <p:cNvPr id="4321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32132"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3154" name="Rectangle 7"/>
          <p:cNvSpPr>
            <a:spLocks noGrp="1" noChangeArrowheads="1"/>
          </p:cNvSpPr>
          <p:nvPr>
            <p:ph type="sldNum" sz="quarter"/>
          </p:nvPr>
        </p:nvSpPr>
        <p:spPr>
          <a:noFill/>
        </p:spPr>
        <p:txBody>
          <a:bodyPr/>
          <a:lstStyle/>
          <a:p>
            <a:fld id="{8EA99F33-818E-4BEE-BB58-A00362E56469}" type="slidenum">
              <a:rPr lang="en-US" smtClean="0">
                <a:solidFill>
                  <a:prstClr val="white"/>
                </a:solidFill>
                <a:latin typeface="Calibri"/>
                <a:ea typeface="Arial Unicode MS" pitchFamily="34" charset="-128"/>
                <a:cs typeface="Arial Unicode MS" pitchFamily="34" charset="-128"/>
              </a:rPr>
              <a:pPr/>
              <a:t>97</a:t>
            </a:fld>
            <a:endParaRPr lang="en-US" smtClean="0">
              <a:solidFill>
                <a:prstClr val="white"/>
              </a:solidFill>
              <a:latin typeface="Calibri"/>
              <a:ea typeface="Arial Unicode MS" pitchFamily="34" charset="-128"/>
              <a:cs typeface="Arial Unicode MS" pitchFamily="34" charset="-128"/>
            </a:endParaRPr>
          </a:p>
        </p:txBody>
      </p:sp>
      <p:sp>
        <p:nvSpPr>
          <p:cNvPr id="43315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3315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3154" name="Rectangle 7"/>
          <p:cNvSpPr>
            <a:spLocks noGrp="1" noChangeArrowheads="1"/>
          </p:cNvSpPr>
          <p:nvPr>
            <p:ph type="sldNum" sz="quarter"/>
          </p:nvPr>
        </p:nvSpPr>
        <p:spPr>
          <a:noFill/>
        </p:spPr>
        <p:txBody>
          <a:bodyPr/>
          <a:lstStyle/>
          <a:p>
            <a:fld id="{8EA99F33-818E-4BEE-BB58-A00362E56469}" type="slidenum">
              <a:rPr lang="en-US" smtClean="0">
                <a:solidFill>
                  <a:prstClr val="white"/>
                </a:solidFill>
                <a:latin typeface="Calibri"/>
                <a:ea typeface="Arial Unicode MS" pitchFamily="34" charset="-128"/>
                <a:cs typeface="Arial Unicode MS" pitchFamily="34" charset="-128"/>
              </a:rPr>
              <a:pPr/>
              <a:t>98</a:t>
            </a:fld>
            <a:endParaRPr lang="en-US" smtClean="0">
              <a:solidFill>
                <a:prstClr val="white"/>
              </a:solidFill>
              <a:latin typeface="Calibri"/>
              <a:ea typeface="Arial Unicode MS" pitchFamily="34" charset="-128"/>
              <a:cs typeface="Arial Unicode MS" pitchFamily="34" charset="-128"/>
            </a:endParaRPr>
          </a:p>
        </p:txBody>
      </p:sp>
      <p:sp>
        <p:nvSpPr>
          <p:cNvPr id="43315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3315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3154" name="Rectangle 7"/>
          <p:cNvSpPr>
            <a:spLocks noGrp="1" noChangeArrowheads="1"/>
          </p:cNvSpPr>
          <p:nvPr>
            <p:ph type="sldNum" sz="quarter"/>
          </p:nvPr>
        </p:nvSpPr>
        <p:spPr>
          <a:noFill/>
        </p:spPr>
        <p:txBody>
          <a:bodyPr/>
          <a:lstStyle/>
          <a:p>
            <a:fld id="{8EA99F33-818E-4BEE-BB58-A00362E56469}" type="slidenum">
              <a:rPr lang="en-US" smtClean="0">
                <a:solidFill>
                  <a:prstClr val="white"/>
                </a:solidFill>
                <a:latin typeface="Calibri"/>
                <a:ea typeface="Arial Unicode MS" pitchFamily="34" charset="-128"/>
                <a:cs typeface="Arial Unicode MS" pitchFamily="34" charset="-128"/>
              </a:rPr>
              <a:pPr/>
              <a:t>99</a:t>
            </a:fld>
            <a:endParaRPr lang="en-US" smtClean="0">
              <a:solidFill>
                <a:prstClr val="white"/>
              </a:solidFill>
              <a:latin typeface="Calibri"/>
              <a:ea typeface="Arial Unicode MS" pitchFamily="34" charset="-128"/>
              <a:cs typeface="Arial Unicode MS" pitchFamily="34" charset="-128"/>
            </a:endParaRPr>
          </a:p>
        </p:txBody>
      </p:sp>
      <p:sp>
        <p:nvSpPr>
          <p:cNvPr id="43315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33156"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5202" name="Rectangle 7"/>
          <p:cNvSpPr>
            <a:spLocks noGrp="1" noChangeArrowheads="1"/>
          </p:cNvSpPr>
          <p:nvPr>
            <p:ph type="sldNum" sz="quarter"/>
          </p:nvPr>
        </p:nvSpPr>
        <p:spPr>
          <a:noFill/>
        </p:spPr>
        <p:txBody>
          <a:bodyPr/>
          <a:lstStyle/>
          <a:p>
            <a:fld id="{2A31E7B1-3BF2-4EE9-8456-3CF513448239}" type="slidenum">
              <a:rPr lang="en-US" smtClean="0">
                <a:solidFill>
                  <a:prstClr val="white"/>
                </a:solidFill>
                <a:latin typeface="Calibri"/>
                <a:ea typeface="Arial Unicode MS" pitchFamily="34" charset="-128"/>
                <a:cs typeface="Arial Unicode MS" pitchFamily="34" charset="-128"/>
              </a:rPr>
              <a:pPr/>
              <a:t>102</a:t>
            </a:fld>
            <a:endParaRPr lang="en-US" smtClean="0">
              <a:solidFill>
                <a:prstClr val="white"/>
              </a:solidFill>
              <a:latin typeface="Calibri"/>
              <a:ea typeface="Arial Unicode MS" pitchFamily="34" charset="-128"/>
              <a:cs typeface="Arial Unicode MS" pitchFamily="34" charset="-128"/>
            </a:endParaRPr>
          </a:p>
        </p:txBody>
      </p:sp>
      <p:sp>
        <p:nvSpPr>
          <p:cNvPr id="43520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3520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5202" name="Rectangle 7"/>
          <p:cNvSpPr>
            <a:spLocks noGrp="1" noChangeArrowheads="1"/>
          </p:cNvSpPr>
          <p:nvPr>
            <p:ph type="sldNum" sz="quarter"/>
          </p:nvPr>
        </p:nvSpPr>
        <p:spPr>
          <a:noFill/>
        </p:spPr>
        <p:txBody>
          <a:bodyPr/>
          <a:lstStyle/>
          <a:p>
            <a:fld id="{2A31E7B1-3BF2-4EE9-8456-3CF513448239}" type="slidenum">
              <a:rPr lang="en-US" smtClean="0">
                <a:solidFill>
                  <a:prstClr val="white"/>
                </a:solidFill>
                <a:latin typeface="Calibri"/>
                <a:ea typeface="Arial Unicode MS" pitchFamily="34" charset="-128"/>
                <a:cs typeface="Arial Unicode MS" pitchFamily="34" charset="-128"/>
              </a:rPr>
              <a:pPr/>
              <a:t>108</a:t>
            </a:fld>
            <a:endParaRPr lang="en-US" smtClean="0">
              <a:solidFill>
                <a:prstClr val="white"/>
              </a:solidFill>
              <a:latin typeface="Calibri"/>
              <a:ea typeface="Arial Unicode MS" pitchFamily="34" charset="-128"/>
              <a:cs typeface="Arial Unicode MS" pitchFamily="34" charset="-128"/>
            </a:endParaRPr>
          </a:p>
        </p:txBody>
      </p:sp>
      <p:sp>
        <p:nvSpPr>
          <p:cNvPr id="43520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3520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5202" name="Rectangle 7"/>
          <p:cNvSpPr>
            <a:spLocks noGrp="1" noChangeArrowheads="1"/>
          </p:cNvSpPr>
          <p:nvPr>
            <p:ph type="sldNum" sz="quarter"/>
          </p:nvPr>
        </p:nvSpPr>
        <p:spPr>
          <a:noFill/>
        </p:spPr>
        <p:txBody>
          <a:bodyPr/>
          <a:lstStyle/>
          <a:p>
            <a:fld id="{2A31E7B1-3BF2-4EE9-8456-3CF513448239}" type="slidenum">
              <a:rPr lang="en-US" smtClean="0">
                <a:solidFill>
                  <a:prstClr val="white"/>
                </a:solidFill>
                <a:latin typeface="Calibri"/>
                <a:ea typeface="Arial Unicode MS" pitchFamily="34" charset="-128"/>
                <a:cs typeface="Arial Unicode MS" pitchFamily="34" charset="-128"/>
              </a:rPr>
              <a:pPr/>
              <a:t>109</a:t>
            </a:fld>
            <a:endParaRPr lang="en-US" smtClean="0">
              <a:solidFill>
                <a:prstClr val="white"/>
              </a:solidFill>
              <a:latin typeface="Calibri"/>
              <a:ea typeface="Arial Unicode MS" pitchFamily="34" charset="-128"/>
              <a:cs typeface="Arial Unicode MS" pitchFamily="34" charset="-128"/>
            </a:endParaRPr>
          </a:p>
        </p:txBody>
      </p:sp>
      <p:sp>
        <p:nvSpPr>
          <p:cNvPr id="43520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35204" name="Rectangle 2"/>
          <p:cNvSpPr>
            <a:spLocks noGrp="1" noChangeArrowheads="1"/>
          </p:cNvSpPr>
          <p:nvPr>
            <p:ph type="body" idx="1"/>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7250" name="Rectangle 7"/>
          <p:cNvSpPr>
            <a:spLocks noGrp="1" noChangeArrowheads="1"/>
          </p:cNvSpPr>
          <p:nvPr>
            <p:ph type="sldNum" sz="quarter"/>
          </p:nvPr>
        </p:nvSpPr>
        <p:spPr>
          <a:noFill/>
        </p:spPr>
        <p:txBody>
          <a:bodyPr/>
          <a:lstStyle/>
          <a:p>
            <a:fld id="{F963323D-4A7A-493E-AC8E-F2FD92D53227}" type="slidenum">
              <a:rPr lang="en-US" smtClean="0">
                <a:solidFill>
                  <a:prstClr val="white"/>
                </a:solidFill>
                <a:latin typeface="Calibri"/>
                <a:ea typeface="Arial Unicode MS" pitchFamily="34" charset="-128"/>
                <a:cs typeface="Arial Unicode MS" pitchFamily="34" charset="-128"/>
              </a:rPr>
              <a:pPr/>
              <a:t>110</a:t>
            </a:fld>
            <a:endParaRPr lang="en-US" smtClean="0">
              <a:solidFill>
                <a:prstClr val="white"/>
              </a:solidFill>
              <a:latin typeface="Calibri"/>
              <a:ea typeface="Arial Unicode MS" pitchFamily="34" charset="-128"/>
              <a:cs typeface="Arial Unicode MS" pitchFamily="34" charset="-128"/>
            </a:endParaRPr>
          </a:p>
        </p:txBody>
      </p:sp>
      <p:sp>
        <p:nvSpPr>
          <p:cNvPr id="437251" name="Text Box 1"/>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fontAlgn="base">
              <a:spcBef>
                <a:spcPct val="0"/>
              </a:spcBef>
              <a:spcAft>
                <a:spcPct val="0"/>
              </a:spcAft>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63363EA-D9C1-42A9-B279-4F3D909050A4}" type="slidenum">
              <a:rPr lang="en-US" sz="1200">
                <a:solidFill>
                  <a:srgbClr val="000000"/>
                </a:solidFill>
                <a:latin typeface="Arial" charset="0"/>
                <a:ea typeface="MS Gothic" pitchFamily="49" charset="-128"/>
              </a:rPr>
              <a:pPr algn="r" fontAlgn="base">
                <a:spcBef>
                  <a:spcPct val="0"/>
                </a:spcBef>
                <a:spcAft>
                  <a:spcPct val="0"/>
                </a:spcAft>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110</a:t>
            </a:fld>
            <a:endParaRPr lang="en-US" sz="1200">
              <a:solidFill>
                <a:srgbClr val="000000"/>
              </a:solidFill>
              <a:latin typeface="Arial" charset="0"/>
              <a:ea typeface="MS Gothic" pitchFamily="49" charset="-128"/>
            </a:endParaRPr>
          </a:p>
        </p:txBody>
      </p:sp>
      <p:sp>
        <p:nvSpPr>
          <p:cNvPr id="43725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prstClr val="white"/>
              </a:solidFill>
              <a:latin typeface="Arial" charset="0"/>
              <a:ea typeface="MS Gothic" pitchFamily="49" charset="-128"/>
            </a:endParaRPr>
          </a:p>
        </p:txBody>
      </p:sp>
      <p:sp>
        <p:nvSpPr>
          <p:cNvPr id="437253" name="Rectangle 3"/>
          <p:cNvSpPr>
            <a:spLocks noGrp="1" noChangeArrowheads="1"/>
          </p:cNvSpPr>
          <p:nvPr>
            <p:ph type="body"/>
          </p:nvPr>
        </p:nvSpPr>
        <p:spPr>
          <a:xfrm>
            <a:off x="685800" y="4343400"/>
            <a:ext cx="5486400" cy="4114800"/>
          </a:xfrm>
          <a:noFill/>
          <a:ln/>
        </p:spPr>
        <p:txBody>
          <a:bodyPr wrap="none" anchor="ctr"/>
          <a:lstStyle/>
          <a:p>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240D2A02-2332-44DC-B42D-4C2C1B9EA44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463363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8ED6F827-2898-44FA-A8AF-6D5F6346082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810320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ADAF72-9DAD-49A4-AE98-BEFD7AD9A98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666976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Perpetua"/>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7CB97365-EBCA-4027-87D5-99FC1D4DF0BB}" type="datetimeFigureOut">
              <a:rPr lang="en-US" smtClean="0">
                <a:solidFill>
                  <a:srgbClr val="696464"/>
                </a:solidFill>
                <a:latin typeface="Perpetua"/>
              </a:rPr>
              <a:pPr/>
              <a:t>5/9/17</a:t>
            </a:fld>
            <a:endParaRPr lang="en-US">
              <a:solidFill>
                <a:srgbClr val="696464"/>
              </a:solidFill>
              <a:latin typeface="Perpetua"/>
            </a:endParaRPr>
          </a:p>
        </p:txBody>
      </p:sp>
      <p:sp>
        <p:nvSpPr>
          <p:cNvPr id="17" name="Footer Placeholder 16"/>
          <p:cNvSpPr>
            <a:spLocks noGrp="1"/>
          </p:cNvSpPr>
          <p:nvPr>
            <p:ph type="ftr" sz="quarter" idx="11"/>
          </p:nvPr>
        </p:nvSpPr>
        <p:spPr/>
        <p:txBody>
          <a:bodyPr/>
          <a:lstStyle/>
          <a:p>
            <a:endParaRPr lang="en-US">
              <a:solidFill>
                <a:srgbClr val="696464"/>
              </a:solidFill>
              <a:latin typeface="Perpetua"/>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pPr>
              <a:defRPr/>
            </a:pPr>
            <a:fld id="{F1659433-A61C-4A67-8D24-85DAB7EED88F}" type="slidenum">
              <a:rPr lang="en-US" smtClean="0">
                <a:latin typeface="Franklin Gothic Book"/>
              </a:rPr>
              <a:pPr>
                <a:defRPr/>
              </a:pPr>
              <a:t>‹#›</a:t>
            </a:fld>
            <a:endParaRPr lang="en-US">
              <a:latin typeface="Franklin Gothic Book"/>
            </a:endParaRP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889300576"/>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CB97365-EBCA-4027-87D5-99FC1D4DF0BB}" type="datetimeFigureOut">
              <a:rPr lang="en-US" smtClean="0">
                <a:solidFill>
                  <a:srgbClr val="696464"/>
                </a:solidFill>
                <a:latin typeface="Perpetua"/>
              </a:rPr>
              <a:pPr/>
              <a:t>5/9/17</a:t>
            </a:fld>
            <a:endParaRPr lang="en-US">
              <a:solidFill>
                <a:srgbClr val="696464"/>
              </a:solidFill>
              <a:latin typeface="Perpetua"/>
            </a:endParaRPr>
          </a:p>
        </p:txBody>
      </p:sp>
      <p:sp>
        <p:nvSpPr>
          <p:cNvPr id="5" name="Footer Placeholder 4"/>
          <p:cNvSpPr>
            <a:spLocks noGrp="1"/>
          </p:cNvSpPr>
          <p:nvPr>
            <p:ph type="ftr" sz="quarter" idx="11"/>
          </p:nvPr>
        </p:nvSpPr>
        <p:spPr/>
        <p:txBody>
          <a:bodyPr/>
          <a:lstStyle/>
          <a:p>
            <a:endParaRPr lang="en-US">
              <a:solidFill>
                <a:srgbClr val="696464"/>
              </a:solidFill>
              <a:latin typeface="Perpetua"/>
            </a:endParaRPr>
          </a:p>
        </p:txBody>
      </p:sp>
      <p:sp>
        <p:nvSpPr>
          <p:cNvPr id="6" name="Slide Number Placeholder 5"/>
          <p:cNvSpPr>
            <a:spLocks noGrp="1"/>
          </p:cNvSpPr>
          <p:nvPr>
            <p:ph type="sldNum" sz="quarter" idx="12"/>
          </p:nvPr>
        </p:nvSpPr>
        <p:spPr/>
        <p:txBody>
          <a:bodyPr/>
          <a:lstStyle/>
          <a:p>
            <a:pPr>
              <a:defRPr/>
            </a:pPr>
            <a:fld id="{5408C482-92AA-4E62-B915-0B7C7921406E}" type="slidenum">
              <a:rPr lang="en-US" smtClean="0">
                <a:latin typeface="Franklin Gothic Book"/>
              </a:rPr>
              <a:pPr>
                <a:defRPr/>
              </a:pPr>
              <a:t>‹#›</a:t>
            </a:fld>
            <a:endParaRPr lang="en-US">
              <a:latin typeface="Franklin Gothic Book"/>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002990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Perpetua"/>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CB97365-EBCA-4027-87D5-99FC1D4DF0BB}" type="datetimeFigureOut">
              <a:rPr lang="en-US" smtClean="0">
                <a:solidFill>
                  <a:srgbClr val="696464"/>
                </a:solidFill>
                <a:latin typeface="Perpetua"/>
              </a:rPr>
              <a:pPr/>
              <a:t>5/9/17</a:t>
            </a:fld>
            <a:endParaRPr lang="en-US">
              <a:solidFill>
                <a:srgbClr val="696464"/>
              </a:solidFill>
              <a:latin typeface="Perpetua"/>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srgbClr val="696464"/>
              </a:solidFill>
              <a:latin typeface="Perpetua"/>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6" name="Slide Number Placeholder 5"/>
          <p:cNvSpPr>
            <a:spLocks noGrp="1"/>
          </p:cNvSpPr>
          <p:nvPr>
            <p:ph type="sldNum" sz="quarter" idx="12"/>
          </p:nvPr>
        </p:nvSpPr>
        <p:spPr>
          <a:xfrm>
            <a:off x="146304" y="6208776"/>
            <a:ext cx="457200" cy="457200"/>
          </a:xfrm>
        </p:spPr>
        <p:txBody>
          <a:bodyPr/>
          <a:lstStyle/>
          <a:p>
            <a:pPr>
              <a:defRPr/>
            </a:pPr>
            <a:fld id="{9191960F-2136-4416-8D18-16F12C2D4186}" type="slidenum">
              <a:rPr lang="en-US" smtClean="0">
                <a:latin typeface="Franklin Gothic Book"/>
              </a:rPr>
              <a:pPr>
                <a:defRPr/>
              </a:pPr>
              <a:t>‹#›</a:t>
            </a:fld>
            <a:endParaRPr lang="en-US">
              <a:latin typeface="Franklin Gothic Book"/>
            </a:endParaRPr>
          </a:p>
        </p:txBody>
      </p:sp>
    </p:spTree>
    <p:extLst>
      <p:ext uri="{BB962C8B-B14F-4D97-AF65-F5344CB8AC3E}">
        <p14:creationId xmlns:p14="http://schemas.microsoft.com/office/powerpoint/2010/main" val="1569662274"/>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CB97365-EBCA-4027-87D5-99FC1D4DF0BB}" type="datetimeFigureOut">
              <a:rPr lang="en-US" smtClean="0">
                <a:solidFill>
                  <a:srgbClr val="696464"/>
                </a:solidFill>
                <a:latin typeface="Perpetua"/>
              </a:rPr>
              <a:pPr/>
              <a:t>5/9/17</a:t>
            </a:fld>
            <a:endParaRPr lang="en-US">
              <a:solidFill>
                <a:srgbClr val="696464"/>
              </a:solidFill>
              <a:latin typeface="Perpetua"/>
            </a:endParaRPr>
          </a:p>
        </p:txBody>
      </p:sp>
      <p:sp>
        <p:nvSpPr>
          <p:cNvPr id="6" name="Footer Placeholder 5"/>
          <p:cNvSpPr>
            <a:spLocks noGrp="1"/>
          </p:cNvSpPr>
          <p:nvPr>
            <p:ph type="ftr" sz="quarter" idx="11"/>
          </p:nvPr>
        </p:nvSpPr>
        <p:spPr/>
        <p:txBody>
          <a:bodyPr/>
          <a:lstStyle/>
          <a:p>
            <a:endParaRPr lang="en-US">
              <a:solidFill>
                <a:srgbClr val="696464"/>
              </a:solidFill>
              <a:latin typeface="Perpetua"/>
            </a:endParaRPr>
          </a:p>
        </p:txBody>
      </p:sp>
      <p:sp>
        <p:nvSpPr>
          <p:cNvPr id="7" name="Slide Number Placeholder 6"/>
          <p:cNvSpPr>
            <a:spLocks noGrp="1"/>
          </p:cNvSpPr>
          <p:nvPr>
            <p:ph type="sldNum" sz="quarter" idx="12"/>
          </p:nvPr>
        </p:nvSpPr>
        <p:spPr/>
        <p:txBody>
          <a:bodyPr/>
          <a:lstStyle/>
          <a:p>
            <a:pPr>
              <a:defRPr/>
            </a:pPr>
            <a:fld id="{8E7C5C86-580C-44D8-8C44-07232EA2A994}" type="slidenum">
              <a:rPr lang="en-US" smtClean="0">
                <a:latin typeface="Franklin Gothic Book"/>
              </a:rPr>
              <a:pPr>
                <a:defRPr/>
              </a:pPr>
              <a:t>‹#›</a:t>
            </a:fld>
            <a:endParaRPr lang="en-US">
              <a:latin typeface="Franklin Gothic Book"/>
            </a:endParaRP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9717127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7CB97365-EBCA-4027-87D5-99FC1D4DF0BB}" type="datetimeFigureOut">
              <a:rPr lang="en-US" smtClean="0">
                <a:solidFill>
                  <a:srgbClr val="696464"/>
                </a:solidFill>
                <a:latin typeface="Perpetua"/>
              </a:rPr>
              <a:pPr/>
              <a:t>5/9/17</a:t>
            </a:fld>
            <a:endParaRPr lang="en-US">
              <a:solidFill>
                <a:srgbClr val="696464"/>
              </a:solidFill>
              <a:latin typeface="Perpetua"/>
            </a:endParaRPr>
          </a:p>
        </p:txBody>
      </p:sp>
      <p:sp>
        <p:nvSpPr>
          <p:cNvPr id="8" name="Footer Placeholder 7"/>
          <p:cNvSpPr>
            <a:spLocks noGrp="1"/>
          </p:cNvSpPr>
          <p:nvPr>
            <p:ph type="ftr" sz="quarter" idx="11"/>
          </p:nvPr>
        </p:nvSpPr>
        <p:spPr/>
        <p:txBody>
          <a:bodyPr/>
          <a:lstStyle/>
          <a:p>
            <a:endParaRPr lang="en-US">
              <a:solidFill>
                <a:srgbClr val="696464"/>
              </a:solidFill>
              <a:latin typeface="Perpetua"/>
            </a:endParaRPr>
          </a:p>
        </p:txBody>
      </p:sp>
      <p:sp>
        <p:nvSpPr>
          <p:cNvPr id="9" name="Slide Number Placeholder 8"/>
          <p:cNvSpPr>
            <a:spLocks noGrp="1"/>
          </p:cNvSpPr>
          <p:nvPr>
            <p:ph type="sldNum" sz="quarter" idx="12"/>
          </p:nvPr>
        </p:nvSpPr>
        <p:spPr/>
        <p:txBody>
          <a:bodyPr/>
          <a:lstStyle/>
          <a:p>
            <a:pPr>
              <a:defRPr/>
            </a:pPr>
            <a:fld id="{33DDA929-2655-44CE-AED3-E79AB13B7B8E}" type="slidenum">
              <a:rPr lang="en-US" smtClean="0">
                <a:latin typeface="Franklin Gothic Book"/>
              </a:rPr>
              <a:pPr>
                <a:defRPr/>
              </a:pPr>
              <a:t>‹#›</a:t>
            </a:fld>
            <a:endParaRPr lang="en-US">
              <a:latin typeface="Franklin Gothic Book"/>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799816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CB97365-EBCA-4027-87D5-99FC1D4DF0BB}" type="datetimeFigureOut">
              <a:rPr lang="en-US" smtClean="0">
                <a:solidFill>
                  <a:srgbClr val="696464"/>
                </a:solidFill>
                <a:latin typeface="Perpetua"/>
              </a:rPr>
              <a:pPr/>
              <a:t>5/9/17</a:t>
            </a:fld>
            <a:endParaRPr lang="en-US">
              <a:solidFill>
                <a:srgbClr val="696464"/>
              </a:solidFill>
              <a:latin typeface="Perpetua"/>
            </a:endParaRPr>
          </a:p>
        </p:txBody>
      </p:sp>
      <p:sp>
        <p:nvSpPr>
          <p:cNvPr id="4" name="Footer Placeholder 3"/>
          <p:cNvSpPr>
            <a:spLocks noGrp="1"/>
          </p:cNvSpPr>
          <p:nvPr>
            <p:ph type="ftr" sz="quarter" idx="11"/>
          </p:nvPr>
        </p:nvSpPr>
        <p:spPr/>
        <p:txBody>
          <a:bodyPr/>
          <a:lstStyle/>
          <a:p>
            <a:endParaRPr lang="en-US">
              <a:solidFill>
                <a:srgbClr val="696464"/>
              </a:solidFill>
              <a:latin typeface="Perpetua"/>
            </a:endParaRPr>
          </a:p>
        </p:txBody>
      </p:sp>
      <p:sp>
        <p:nvSpPr>
          <p:cNvPr id="5" name="Slide Number Placeholder 4"/>
          <p:cNvSpPr>
            <a:spLocks noGrp="1"/>
          </p:cNvSpPr>
          <p:nvPr>
            <p:ph type="sldNum" sz="quarter" idx="12"/>
          </p:nvPr>
        </p:nvSpPr>
        <p:spPr/>
        <p:txBody>
          <a:bodyPr/>
          <a:lstStyle/>
          <a:p>
            <a:pPr>
              <a:defRPr/>
            </a:pPr>
            <a:fld id="{CEB5B7E8-88C3-40FB-B136-E88FB41C7637}" type="slidenum">
              <a:rPr lang="en-US" smtClean="0">
                <a:latin typeface="Franklin Gothic Book"/>
              </a:rPr>
              <a:pPr>
                <a:defRPr/>
              </a:pPr>
              <a:t>‹#›</a:t>
            </a:fld>
            <a:endParaRPr lang="en-US">
              <a:latin typeface="Franklin Gothic Book"/>
            </a:endParaRPr>
          </a:p>
        </p:txBody>
      </p:sp>
    </p:spTree>
    <p:extLst>
      <p:ext uri="{BB962C8B-B14F-4D97-AF65-F5344CB8AC3E}">
        <p14:creationId xmlns:p14="http://schemas.microsoft.com/office/powerpoint/2010/main" val="26196253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97365-EBCA-4027-87D5-99FC1D4DF0BB}" type="datetimeFigureOut">
              <a:rPr lang="en-US" smtClean="0">
                <a:solidFill>
                  <a:srgbClr val="696464"/>
                </a:solidFill>
                <a:latin typeface="Perpetua"/>
              </a:rPr>
              <a:pPr/>
              <a:t>5/9/17</a:t>
            </a:fld>
            <a:endParaRPr lang="en-US">
              <a:solidFill>
                <a:srgbClr val="696464"/>
              </a:solidFill>
              <a:latin typeface="Perpetua"/>
            </a:endParaRPr>
          </a:p>
        </p:txBody>
      </p:sp>
      <p:sp>
        <p:nvSpPr>
          <p:cNvPr id="3" name="Footer Placeholder 2"/>
          <p:cNvSpPr>
            <a:spLocks noGrp="1"/>
          </p:cNvSpPr>
          <p:nvPr>
            <p:ph type="ftr" sz="quarter" idx="11"/>
          </p:nvPr>
        </p:nvSpPr>
        <p:spPr/>
        <p:txBody>
          <a:bodyPr/>
          <a:lstStyle/>
          <a:p>
            <a:endParaRPr lang="en-US">
              <a:solidFill>
                <a:srgbClr val="696464"/>
              </a:solidFill>
              <a:latin typeface="Perpetua"/>
            </a:endParaRPr>
          </a:p>
        </p:txBody>
      </p:sp>
      <p:sp>
        <p:nvSpPr>
          <p:cNvPr id="4" name="Slide Number Placeholder 3"/>
          <p:cNvSpPr>
            <a:spLocks noGrp="1"/>
          </p:cNvSpPr>
          <p:nvPr>
            <p:ph type="sldNum" sz="quarter" idx="12"/>
          </p:nvPr>
        </p:nvSpPr>
        <p:spPr/>
        <p:txBody>
          <a:bodyPr/>
          <a:lstStyle/>
          <a:p>
            <a:pPr>
              <a:defRPr/>
            </a:pPr>
            <a:fld id="{E3390FFA-2716-496D-A553-2C1840508CAB}" type="slidenum">
              <a:rPr lang="en-US" smtClean="0">
                <a:latin typeface="Franklin Gothic Book"/>
              </a:rPr>
              <a:pPr>
                <a:defRPr/>
              </a:pPr>
              <a:t>‹#›</a:t>
            </a:fld>
            <a:endParaRPr lang="en-US">
              <a:latin typeface="Franklin Gothic Book"/>
            </a:endParaRPr>
          </a:p>
        </p:txBody>
      </p:sp>
    </p:spTree>
    <p:extLst>
      <p:ext uri="{BB962C8B-B14F-4D97-AF65-F5344CB8AC3E}">
        <p14:creationId xmlns:p14="http://schemas.microsoft.com/office/powerpoint/2010/main" val="11730416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CB97365-EBCA-4027-87D5-99FC1D4DF0BB}" type="datetimeFigureOut">
              <a:rPr lang="en-US" smtClean="0">
                <a:solidFill>
                  <a:srgbClr val="696464"/>
                </a:solidFill>
                <a:latin typeface="Perpetua"/>
              </a:rPr>
              <a:pPr/>
              <a:t>5/9/17</a:t>
            </a:fld>
            <a:endParaRPr lang="en-US">
              <a:solidFill>
                <a:srgbClr val="696464"/>
              </a:solidFill>
              <a:latin typeface="Perpetua"/>
            </a:endParaRPr>
          </a:p>
        </p:txBody>
      </p:sp>
      <p:sp>
        <p:nvSpPr>
          <p:cNvPr id="6" name="Footer Placeholder 5"/>
          <p:cNvSpPr>
            <a:spLocks noGrp="1"/>
          </p:cNvSpPr>
          <p:nvPr>
            <p:ph type="ftr" sz="quarter" idx="11"/>
          </p:nvPr>
        </p:nvSpPr>
        <p:spPr/>
        <p:txBody>
          <a:bodyPr/>
          <a:lstStyle/>
          <a:p>
            <a:endParaRPr lang="en-US">
              <a:solidFill>
                <a:srgbClr val="696464"/>
              </a:solidFill>
              <a:latin typeface="Perpetua"/>
            </a:endParaRPr>
          </a:p>
        </p:txBody>
      </p:sp>
      <p:sp>
        <p:nvSpPr>
          <p:cNvPr id="7" name="Slide Number Placeholder 6"/>
          <p:cNvSpPr>
            <a:spLocks noGrp="1"/>
          </p:cNvSpPr>
          <p:nvPr>
            <p:ph type="sldNum" sz="quarter" idx="12"/>
          </p:nvPr>
        </p:nvSpPr>
        <p:spPr/>
        <p:txBody>
          <a:bodyPr/>
          <a:lstStyle/>
          <a:p>
            <a:pPr>
              <a:defRPr/>
            </a:pPr>
            <a:fld id="{24BA6E63-581F-49F0-ADEB-60F518601665}" type="slidenum">
              <a:rPr lang="en-US" smtClean="0">
                <a:latin typeface="Franklin Gothic Book"/>
              </a:rPr>
              <a:pPr>
                <a:defRPr/>
              </a:pPr>
              <a:t>‹#›</a:t>
            </a:fld>
            <a:endParaRPr lang="en-US">
              <a:latin typeface="Franklin Gothic Book"/>
            </a:endParaRP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542281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CB97365-EBCA-4027-87D5-99FC1D4DF0BB}" type="datetimeFigureOut">
              <a:rPr lang="en-US" smtClean="0">
                <a:solidFill>
                  <a:srgbClr val="696464"/>
                </a:solidFill>
                <a:latin typeface="Perpetua"/>
              </a:rPr>
              <a:pPr/>
              <a:t>5/9/17</a:t>
            </a:fld>
            <a:endParaRPr lang="en-US">
              <a:solidFill>
                <a:srgbClr val="696464"/>
              </a:solidFill>
              <a:latin typeface="Perpetua"/>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srgbClr val="696464"/>
              </a:solidFill>
              <a:latin typeface="Perpetua"/>
            </a:endParaRPr>
          </a:p>
        </p:txBody>
      </p:sp>
      <p:sp>
        <p:nvSpPr>
          <p:cNvPr id="7" name="Slide Number Placeholder 6"/>
          <p:cNvSpPr>
            <a:spLocks noGrp="1"/>
          </p:cNvSpPr>
          <p:nvPr>
            <p:ph type="sldNum" sz="quarter" idx="12"/>
          </p:nvPr>
        </p:nvSpPr>
        <p:spPr>
          <a:xfrm>
            <a:off x="146304" y="6208776"/>
            <a:ext cx="457200" cy="457200"/>
          </a:xfrm>
        </p:spPr>
        <p:txBody>
          <a:bodyPr/>
          <a:lstStyle/>
          <a:p>
            <a:pPr>
              <a:defRPr/>
            </a:pPr>
            <a:fld id="{8099C27A-5A2A-4D3E-871D-C793F480A311}" type="slidenum">
              <a:rPr lang="en-US" smtClean="0">
                <a:latin typeface="Franklin Gothic Book"/>
              </a:rPr>
              <a:pPr>
                <a:defRPr/>
              </a:pPr>
              <a:t>‹#›</a:t>
            </a:fld>
            <a:endParaRPr lang="en-US">
              <a:latin typeface="Franklin Gothic Book"/>
            </a:endParaRP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435635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17E28CD3-5965-414F-9C26-80171680522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385445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B97365-EBCA-4027-87D5-99FC1D4DF0BB}" type="datetimeFigureOut">
              <a:rPr lang="en-US" smtClean="0">
                <a:solidFill>
                  <a:srgbClr val="696464"/>
                </a:solidFill>
                <a:latin typeface="Perpetua"/>
              </a:rPr>
              <a:pPr/>
              <a:t>5/9/17</a:t>
            </a:fld>
            <a:endParaRPr lang="en-US">
              <a:solidFill>
                <a:srgbClr val="696464"/>
              </a:solidFill>
              <a:latin typeface="Perpetua"/>
            </a:endParaRPr>
          </a:p>
        </p:txBody>
      </p:sp>
      <p:sp>
        <p:nvSpPr>
          <p:cNvPr id="5" name="Footer Placeholder 4"/>
          <p:cNvSpPr>
            <a:spLocks noGrp="1"/>
          </p:cNvSpPr>
          <p:nvPr>
            <p:ph type="ftr" sz="quarter" idx="11"/>
          </p:nvPr>
        </p:nvSpPr>
        <p:spPr/>
        <p:txBody>
          <a:bodyPr/>
          <a:lstStyle/>
          <a:p>
            <a:endParaRPr lang="en-US">
              <a:solidFill>
                <a:srgbClr val="696464"/>
              </a:solidFill>
              <a:latin typeface="Perpetua"/>
            </a:endParaRPr>
          </a:p>
        </p:txBody>
      </p:sp>
      <p:sp>
        <p:nvSpPr>
          <p:cNvPr id="6" name="Slide Number Placeholder 5"/>
          <p:cNvSpPr>
            <a:spLocks noGrp="1"/>
          </p:cNvSpPr>
          <p:nvPr>
            <p:ph type="sldNum" sz="quarter" idx="12"/>
          </p:nvPr>
        </p:nvSpPr>
        <p:spPr/>
        <p:txBody>
          <a:bodyPr/>
          <a:lstStyle/>
          <a:p>
            <a:pPr>
              <a:defRPr/>
            </a:pPr>
            <a:fld id="{1CA45AEE-EFCB-4A3B-BA09-DED90BB8D108}" type="slidenum">
              <a:rPr lang="en-US" smtClean="0">
                <a:latin typeface="Franklin Gothic Book"/>
              </a:rPr>
              <a:pPr>
                <a:defRPr/>
              </a:pPr>
              <a:t>‹#›</a:t>
            </a:fld>
            <a:endParaRPr lang="en-US">
              <a:latin typeface="Franklin Gothic Book"/>
            </a:endParaRPr>
          </a:p>
        </p:txBody>
      </p:sp>
    </p:spTree>
    <p:extLst>
      <p:ext uri="{BB962C8B-B14F-4D97-AF65-F5344CB8AC3E}">
        <p14:creationId xmlns:p14="http://schemas.microsoft.com/office/powerpoint/2010/main" val="39172886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B97365-EBCA-4027-87D5-99FC1D4DF0BB}" type="datetimeFigureOut">
              <a:rPr lang="en-US" smtClean="0">
                <a:solidFill>
                  <a:srgbClr val="696464"/>
                </a:solidFill>
                <a:latin typeface="Perpetua"/>
              </a:rPr>
              <a:pPr/>
              <a:t>5/9/17</a:t>
            </a:fld>
            <a:endParaRPr lang="en-US">
              <a:solidFill>
                <a:srgbClr val="696464"/>
              </a:solidFill>
              <a:latin typeface="Perpetua"/>
            </a:endParaRPr>
          </a:p>
        </p:txBody>
      </p:sp>
      <p:sp>
        <p:nvSpPr>
          <p:cNvPr id="5" name="Footer Placeholder 4"/>
          <p:cNvSpPr>
            <a:spLocks noGrp="1"/>
          </p:cNvSpPr>
          <p:nvPr>
            <p:ph type="ftr" sz="quarter" idx="11"/>
          </p:nvPr>
        </p:nvSpPr>
        <p:spPr/>
        <p:txBody>
          <a:bodyPr/>
          <a:lstStyle/>
          <a:p>
            <a:endParaRPr lang="en-US">
              <a:solidFill>
                <a:srgbClr val="696464"/>
              </a:solidFill>
              <a:latin typeface="Perpetua"/>
            </a:endParaRPr>
          </a:p>
        </p:txBody>
      </p:sp>
      <p:sp>
        <p:nvSpPr>
          <p:cNvPr id="6" name="Slide Number Placeholder 5"/>
          <p:cNvSpPr>
            <a:spLocks noGrp="1"/>
          </p:cNvSpPr>
          <p:nvPr>
            <p:ph type="sldNum" sz="quarter" idx="12"/>
          </p:nvPr>
        </p:nvSpPr>
        <p:spPr/>
        <p:txBody>
          <a:bodyPr/>
          <a:lstStyle/>
          <a:p>
            <a:pPr>
              <a:defRPr/>
            </a:pPr>
            <a:fld id="{420ECDD1-15C9-44DA-8BFA-58B7BB39D2D7}" type="slidenum">
              <a:rPr lang="en-US" smtClean="0">
                <a:latin typeface="Franklin Gothic Book"/>
              </a:rPr>
              <a:pPr>
                <a:defRPr/>
              </a:pPr>
              <a:t>‹#›</a:t>
            </a:fld>
            <a:endParaRPr lang="en-US">
              <a:latin typeface="Franklin Gothic Book"/>
            </a:endParaRPr>
          </a:p>
        </p:txBody>
      </p:sp>
    </p:spTree>
    <p:extLst>
      <p:ext uri="{BB962C8B-B14F-4D97-AF65-F5344CB8AC3E}">
        <p14:creationId xmlns:p14="http://schemas.microsoft.com/office/powerpoint/2010/main" val="24719446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3E629E-DDEA-634D-9B3F-4CEB53057675}"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A00224-D7DA-A643-A2DA-1F7050D74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79143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3E629E-DDEA-634D-9B3F-4CEB53057675}"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A00224-D7DA-A643-A2DA-1F7050D74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78117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3E629E-DDEA-634D-9B3F-4CEB53057675}"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A00224-D7DA-A643-A2DA-1F7050D74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45283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3E629E-DDEA-634D-9B3F-4CEB53057675}"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DA00224-D7DA-A643-A2DA-1F7050D74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48414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3E629E-DDEA-634D-9B3F-4CEB53057675}"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DA00224-D7DA-A643-A2DA-1F7050D74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45812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3E629E-DDEA-634D-9B3F-4CEB53057675}"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DA00224-D7DA-A643-A2DA-1F7050D74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50805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3E629E-DDEA-634D-9B3F-4CEB53057675}"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DA00224-D7DA-A643-A2DA-1F7050D74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33792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3E629E-DDEA-634D-9B3F-4CEB53057675}"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DA00224-D7DA-A643-A2DA-1F7050D74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544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D555FE4B-C665-4EB9-A43C-85A31604177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913791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3E629E-DDEA-634D-9B3F-4CEB53057675}"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DA00224-D7DA-A643-A2DA-1F7050D74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14005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3E629E-DDEA-634D-9B3F-4CEB53057675}"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A00224-D7DA-A643-A2DA-1F7050D74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24666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3E629E-DDEA-634D-9B3F-4CEB53057675}"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A00224-D7DA-A643-A2DA-1F7050D74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7240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0D12BE82-B6FB-4807-B884-3645F5E68E5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03549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0CCB164-E701-460A-9B74-13A824007FD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86444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2C8FBE24-8599-4528-A2E6-9CDE5153C7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33108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D87066AD-78A6-4644-8AE3-1CE6E9A7DE2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25229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43A69E07-F10C-4134-938D-9EE0D249B6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17404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10DFC63-2FC2-4FF6-A43E-914AEE56B6B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66689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37983D8-A4A4-44E6-B6AF-1D0773EE706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70279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06E30D88-5AD0-4576-8B67-0DF2D4E569D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77711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9761E34-21B9-4948-9A20-7860D3F4BA7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9832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753F3B98-ED8D-4954-AF54-8B4BBC404C2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01915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CA6AAE82-1C12-44F9-9207-1F104C842BD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82104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222625" y="304800"/>
            <a:ext cx="11909425" cy="4724400"/>
            <a:chOff x="-2030" y="192"/>
            <a:chExt cx="7502" cy="2976"/>
          </a:xfrm>
        </p:grpSpPr>
        <p:sp>
          <p:nvSpPr>
            <p:cNvPr id="10243" name="Line 3"/>
            <p:cNvSpPr>
              <a:spLocks noChangeShapeType="1"/>
            </p:cNvSpPr>
            <p:nvPr/>
          </p:nvSpPr>
          <p:spPr bwMode="auto">
            <a:xfrm>
              <a:off x="912" y="1584"/>
              <a:ext cx="4560" cy="0"/>
            </a:xfrm>
            <a:prstGeom prst="line">
              <a:avLst/>
            </a:prstGeom>
            <a:noFill/>
            <a:ln w="12700">
              <a:solidFill>
                <a:schemeClr val="tx1"/>
              </a:solidFill>
              <a:round/>
              <a:headEnd/>
              <a:tailEnd/>
            </a:ln>
            <a:effectLst/>
          </p:spPr>
          <p:txBody>
            <a:bodyPr/>
            <a:lstStyle/>
            <a:p>
              <a:pPr defTabSz="914400" eaLnBrk="0" fontAlgn="base" hangingPunct="0">
                <a:spcBef>
                  <a:spcPct val="0"/>
                </a:spcBef>
                <a:spcAft>
                  <a:spcPct val="0"/>
                </a:spcAft>
              </a:pPr>
              <a:endParaRPr lang="en-US" sz="3200" i="1">
                <a:solidFill>
                  <a:srgbClr val="000000"/>
                </a:solidFill>
                <a:latin typeface="Verdana"/>
                <a:ea typeface="MS Gothic" pitchFamily="49" charset="-128"/>
                <a:cs typeface="Arial"/>
              </a:endParaRPr>
            </a:p>
          </p:txBody>
        </p:sp>
        <p:sp>
          <p:nvSpPr>
            <p:cNvPr id="10244" name="AutoShape 4"/>
            <p:cNvSpPr>
              <a:spLocks noChangeArrowheads="1"/>
            </p:cNvSpPr>
            <p:nvPr/>
          </p:nvSpPr>
          <p:spPr bwMode="auto">
            <a:xfrm>
              <a:off x="-1584" y="864"/>
              <a:ext cx="2304" cy="2304"/>
            </a:xfrm>
            <a:custGeom>
              <a:avLst/>
              <a:gdLst>
                <a:gd name="G0" fmla="+- 12083 0 0"/>
                <a:gd name="G1" fmla="+- -3200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4083" y="2368"/>
                </a:cxn>
                <a:cxn ang="0">
                  <a:pos x="64000" y="32000"/>
                </a:cxn>
                <a:cxn ang="0">
                  <a:pos x="44083" y="61631"/>
                </a:cxn>
                <a:cxn ang="0">
                  <a:pos x="44083" y="61631"/>
                </a:cxn>
                <a:cxn ang="0">
                  <a:pos x="44082" y="61631"/>
                </a:cxn>
                <a:cxn ang="0">
                  <a:pos x="44083" y="61632"/>
                </a:cxn>
                <a:cxn ang="0">
                  <a:pos x="44083" y="2368"/>
                </a:cxn>
                <a:cxn ang="0">
                  <a:pos x="44082" y="2368"/>
                </a:cxn>
                <a:cxn ang="0">
                  <a:pos x="44083" y="2368"/>
                </a:cxn>
              </a:cxnLst>
              <a:rect l="T13" t="T15" r="T17" b="T19"/>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w="9525">
              <a:noFill/>
              <a:miter lim="800000"/>
              <a:headEnd/>
              <a:tailEnd/>
            </a:ln>
          </p:spPr>
          <p:txBody>
            <a:bodyPr/>
            <a:lstStyle/>
            <a:p>
              <a:pPr defTabSz="914400" eaLnBrk="0" fontAlgn="base" hangingPunct="0">
                <a:spcBef>
                  <a:spcPct val="0"/>
                </a:spcBef>
                <a:spcAft>
                  <a:spcPct val="0"/>
                </a:spcAft>
              </a:pPr>
              <a:endParaRPr lang="en-US" sz="2400" i="1">
                <a:solidFill>
                  <a:srgbClr val="000000"/>
                </a:solidFill>
                <a:latin typeface="Times New Roman" pitchFamily="18" charset="0"/>
                <a:ea typeface="MS Gothic" pitchFamily="49" charset="-128"/>
                <a:cs typeface="Arial"/>
              </a:endParaRPr>
            </a:p>
          </p:txBody>
        </p:sp>
        <p:sp>
          <p:nvSpPr>
            <p:cNvPr id="10245" name="AutoShape 5"/>
            <p:cNvSpPr>
              <a:spLocks noChangeArrowheads="1"/>
            </p:cNvSpPr>
            <p:nvPr/>
          </p:nvSpPr>
          <p:spPr bwMode="auto">
            <a:xfrm>
              <a:off x="-2030" y="192"/>
              <a:ext cx="2544" cy="2544"/>
            </a:xfrm>
            <a:custGeom>
              <a:avLst/>
              <a:gdLst>
                <a:gd name="G0" fmla="+- 18994 0 0"/>
                <a:gd name="G1" fmla="+- -3001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994" y="6246"/>
                </a:cxn>
                <a:cxn ang="0">
                  <a:pos x="64000" y="32000"/>
                </a:cxn>
                <a:cxn ang="0">
                  <a:pos x="50994" y="57753"/>
                </a:cxn>
                <a:cxn ang="0">
                  <a:pos x="50994" y="57753"/>
                </a:cxn>
                <a:cxn ang="0">
                  <a:pos x="50993" y="57753"/>
                </a:cxn>
                <a:cxn ang="0">
                  <a:pos x="50994" y="57754"/>
                </a:cxn>
                <a:cxn ang="0">
                  <a:pos x="50994" y="6246"/>
                </a:cxn>
                <a:cxn ang="0">
                  <a:pos x="50993" y="6246"/>
                </a:cxn>
                <a:cxn ang="0">
                  <a:pos x="50994" y="6246"/>
                </a:cxn>
              </a:cxnLst>
              <a:rect l="T13" t="T15" r="T17" b="T19"/>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w="9525">
              <a:noFill/>
              <a:miter lim="800000"/>
              <a:headEnd/>
              <a:tailEnd/>
            </a:ln>
          </p:spPr>
          <p:txBody>
            <a:bodyPr/>
            <a:lstStyle/>
            <a:p>
              <a:pPr defTabSz="914400" eaLnBrk="0" fontAlgn="base" hangingPunct="0">
                <a:spcBef>
                  <a:spcPct val="0"/>
                </a:spcBef>
                <a:spcAft>
                  <a:spcPct val="0"/>
                </a:spcAft>
              </a:pPr>
              <a:endParaRPr lang="en-US" sz="3200" i="1">
                <a:solidFill>
                  <a:srgbClr val="000000"/>
                </a:solidFill>
                <a:latin typeface="Arial" charset="0"/>
                <a:ea typeface="MS Gothic" pitchFamily="49" charset="-128"/>
                <a:cs typeface="Arial"/>
              </a:endParaRPr>
            </a:p>
          </p:txBody>
        </p:sp>
      </p:grpSp>
      <p:sp>
        <p:nvSpPr>
          <p:cNvPr id="10246" name="Rectangle 6"/>
          <p:cNvSpPr>
            <a:spLocks noGrp="1" noChangeArrowheads="1"/>
          </p:cNvSpPr>
          <p:nvPr>
            <p:ph type="ctrTitle"/>
          </p:nvPr>
        </p:nvSpPr>
        <p:spPr>
          <a:xfrm>
            <a:off x="1443038" y="985838"/>
            <a:ext cx="7239000" cy="1444625"/>
          </a:xfrm>
        </p:spPr>
        <p:txBody>
          <a:bodyPr/>
          <a:lstStyle>
            <a:lvl1pPr>
              <a:defRPr sz="4000"/>
            </a:lvl1pPr>
          </a:lstStyle>
          <a:p>
            <a:r>
              <a:rPr lang="en-US"/>
              <a:t>Click to edit Master title style</a:t>
            </a:r>
          </a:p>
        </p:txBody>
      </p:sp>
      <p:sp>
        <p:nvSpPr>
          <p:cNvPr id="10247"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r>
              <a:rPr lang="en-US"/>
              <a:t>Click to edit Master subtitle style</a:t>
            </a:r>
          </a:p>
        </p:txBody>
      </p:sp>
      <p:sp>
        <p:nvSpPr>
          <p:cNvPr id="10248" name="Rectangle 8"/>
          <p:cNvSpPr>
            <a:spLocks noGrp="1" noChangeArrowheads="1"/>
          </p:cNvSpPr>
          <p:nvPr>
            <p:ph type="dt" sz="half" idx="2"/>
          </p:nvPr>
        </p:nvSpPr>
        <p:spPr/>
        <p:txBody>
          <a:bodyPr/>
          <a:lstStyle>
            <a:lvl1pPr>
              <a:defRPr/>
            </a:lvl1pPr>
          </a:lstStyle>
          <a:p>
            <a:endParaRPr lang="en-US">
              <a:solidFill>
                <a:srgbClr val="000000"/>
              </a:solidFill>
              <a:latin typeface="Verdana" pitchFamily="34" charset="0"/>
              <a:cs typeface="Arial"/>
            </a:endParaRPr>
          </a:p>
        </p:txBody>
      </p:sp>
      <p:sp>
        <p:nvSpPr>
          <p:cNvPr id="10249" name="Rectangle 9"/>
          <p:cNvSpPr>
            <a:spLocks noGrp="1" noChangeArrowheads="1"/>
          </p:cNvSpPr>
          <p:nvPr>
            <p:ph type="ftr" sz="quarter" idx="3"/>
          </p:nvPr>
        </p:nvSpPr>
        <p:spPr/>
        <p:txBody>
          <a:bodyPr/>
          <a:lstStyle>
            <a:lvl1pPr>
              <a:defRPr/>
            </a:lvl1pPr>
          </a:lstStyle>
          <a:p>
            <a:endParaRPr lang="en-US">
              <a:solidFill>
                <a:srgbClr val="000000"/>
              </a:solidFill>
              <a:latin typeface="Verdana" pitchFamily="34" charset="0"/>
              <a:cs typeface="Arial"/>
            </a:endParaRPr>
          </a:p>
        </p:txBody>
      </p:sp>
      <p:sp>
        <p:nvSpPr>
          <p:cNvPr id="10250" name="Rectangle 10"/>
          <p:cNvSpPr>
            <a:spLocks noGrp="1" noChangeArrowheads="1"/>
          </p:cNvSpPr>
          <p:nvPr>
            <p:ph type="sldNum" sz="quarter" idx="4"/>
          </p:nvPr>
        </p:nvSpPr>
        <p:spPr/>
        <p:txBody>
          <a:bodyPr/>
          <a:lstStyle>
            <a:lvl1pPr>
              <a:defRPr/>
            </a:lvl1pPr>
          </a:lstStyle>
          <a:p>
            <a:fld id="{D535D2A6-049B-4197-9AE7-E5B1A628E5EB}" type="slidenum">
              <a:rPr lang="en-US">
                <a:solidFill>
                  <a:srgbClr val="000000"/>
                </a:solidFill>
                <a:latin typeface="Verdana" pitchFamily="34" charset="0"/>
                <a:cs typeface="Arial"/>
              </a:rPr>
              <a:pPr/>
              <a:t>‹#›</a:t>
            </a:fld>
            <a:endParaRPr lang="en-US">
              <a:solidFill>
                <a:srgbClr val="000000"/>
              </a:solidFill>
              <a:latin typeface="Verdana" pitchFamily="34" charset="0"/>
              <a:cs typeface="Arial"/>
            </a:endParaRPr>
          </a:p>
        </p:txBody>
      </p:sp>
    </p:spTree>
    <p:extLst>
      <p:ext uri="{BB962C8B-B14F-4D97-AF65-F5344CB8AC3E}">
        <p14:creationId xmlns:p14="http://schemas.microsoft.com/office/powerpoint/2010/main" val="3555655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2000"/>
                                        <p:tgtEl>
                                          <p:spTgt spid="102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47">
                                            <p:txEl>
                                              <p:pRg st="0" end="0"/>
                                            </p:txEl>
                                          </p:spTgt>
                                        </p:tgtEl>
                                        <p:attrNameLst>
                                          <p:attrName>style.visibility</p:attrName>
                                        </p:attrNameLst>
                                      </p:cBhvr>
                                      <p:to>
                                        <p:strVal val="visible"/>
                                      </p:to>
                                    </p:set>
                                    <p:animEffect transition="in" filter="wipe(left)">
                                      <p:cBhvr>
                                        <p:cTn id="12" dur="500"/>
                                        <p:tgtEl>
                                          <p:spTgt spid="102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P spid="10247" grpId="0" build="p">
        <p:tmplLst>
          <p:tmpl lvl="1">
            <p:tnLst>
              <p:par>
                <p:cTn xmlns:p14="http://schemas.microsoft.com/office/powerpoint/2010/main" presetID="22" presetClass="entr" presetSubtype="8" fill="hold" nodeType="clickEffect">
                  <p:stCondLst>
                    <p:cond delay="0"/>
                  </p:stCondLst>
                  <p:childTnLst>
                    <p:set>
                      <p:cBhvr>
                        <p:cTn dur="1" fill="hold">
                          <p:stCondLst>
                            <p:cond delay="0"/>
                          </p:stCondLst>
                        </p:cTn>
                        <p:tgtEl>
                          <p:spTgt spid="10247"/>
                        </p:tgtEl>
                        <p:attrNameLst>
                          <p:attrName>style.visibility</p:attrName>
                        </p:attrNameLst>
                      </p:cBhvr>
                      <p:to>
                        <p:strVal val="visible"/>
                      </p:to>
                    </p:set>
                    <p:animEffect transition="in" filter="wipe(left)">
                      <p:cBhvr>
                        <p:cTn dur="500"/>
                        <p:tgtEl>
                          <p:spTgt spid="10247"/>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Verdana" pitchFamily="34" charset="0"/>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Verdana" pitchFamily="34" charset="0"/>
              <a:cs typeface="Arial"/>
            </a:endParaRPr>
          </a:p>
        </p:txBody>
      </p:sp>
      <p:sp>
        <p:nvSpPr>
          <p:cNvPr id="6" name="Slide Number Placeholder 5"/>
          <p:cNvSpPr>
            <a:spLocks noGrp="1"/>
          </p:cNvSpPr>
          <p:nvPr>
            <p:ph type="sldNum" sz="quarter" idx="12"/>
          </p:nvPr>
        </p:nvSpPr>
        <p:spPr/>
        <p:txBody>
          <a:bodyPr/>
          <a:lstStyle>
            <a:lvl1pPr>
              <a:defRPr/>
            </a:lvl1pPr>
          </a:lstStyle>
          <a:p>
            <a:fld id="{220DB83F-AB66-449A-B50A-63DA32DEA377}" type="slidenum">
              <a:rPr lang="en-US">
                <a:solidFill>
                  <a:srgbClr val="000000"/>
                </a:solidFill>
                <a:latin typeface="Verdana" pitchFamily="34" charset="0"/>
                <a:cs typeface="Arial"/>
              </a:rPr>
              <a:pPr/>
              <a:t>‹#›</a:t>
            </a:fld>
            <a:endParaRPr lang="en-US">
              <a:solidFill>
                <a:srgbClr val="000000"/>
              </a:solidFill>
              <a:latin typeface="Verdana" pitchFamily="34" charset="0"/>
              <a:cs typeface="Arial"/>
            </a:endParaRPr>
          </a:p>
        </p:txBody>
      </p:sp>
    </p:spTree>
    <p:extLst>
      <p:ext uri="{BB962C8B-B14F-4D97-AF65-F5344CB8AC3E}">
        <p14:creationId xmlns:p14="http://schemas.microsoft.com/office/powerpoint/2010/main" val="2269515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Verdana" pitchFamily="34" charset="0"/>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Verdana" pitchFamily="34" charset="0"/>
              <a:cs typeface="Arial"/>
            </a:endParaRPr>
          </a:p>
        </p:txBody>
      </p:sp>
      <p:sp>
        <p:nvSpPr>
          <p:cNvPr id="6" name="Slide Number Placeholder 5"/>
          <p:cNvSpPr>
            <a:spLocks noGrp="1"/>
          </p:cNvSpPr>
          <p:nvPr>
            <p:ph type="sldNum" sz="quarter" idx="12"/>
          </p:nvPr>
        </p:nvSpPr>
        <p:spPr/>
        <p:txBody>
          <a:bodyPr/>
          <a:lstStyle>
            <a:lvl1pPr>
              <a:defRPr/>
            </a:lvl1pPr>
          </a:lstStyle>
          <a:p>
            <a:fld id="{857EC5D0-69B4-4FD8-B3FA-73C3E703105F}" type="slidenum">
              <a:rPr lang="en-US">
                <a:solidFill>
                  <a:srgbClr val="000000"/>
                </a:solidFill>
                <a:latin typeface="Verdana" pitchFamily="34" charset="0"/>
                <a:cs typeface="Arial"/>
              </a:rPr>
              <a:pPr/>
              <a:t>‹#›</a:t>
            </a:fld>
            <a:endParaRPr lang="en-US">
              <a:solidFill>
                <a:srgbClr val="000000"/>
              </a:solidFill>
              <a:latin typeface="Verdana" pitchFamily="34" charset="0"/>
              <a:cs typeface="Arial"/>
            </a:endParaRPr>
          </a:p>
        </p:txBody>
      </p:sp>
    </p:spTree>
    <p:extLst>
      <p:ext uri="{BB962C8B-B14F-4D97-AF65-F5344CB8AC3E}">
        <p14:creationId xmlns:p14="http://schemas.microsoft.com/office/powerpoint/2010/main" val="3272480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Verdana" pitchFamily="34" charset="0"/>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Verdana" pitchFamily="34" charset="0"/>
              <a:cs typeface="Arial"/>
            </a:endParaRPr>
          </a:p>
        </p:txBody>
      </p:sp>
      <p:sp>
        <p:nvSpPr>
          <p:cNvPr id="7" name="Slide Number Placeholder 6"/>
          <p:cNvSpPr>
            <a:spLocks noGrp="1"/>
          </p:cNvSpPr>
          <p:nvPr>
            <p:ph type="sldNum" sz="quarter" idx="12"/>
          </p:nvPr>
        </p:nvSpPr>
        <p:spPr/>
        <p:txBody>
          <a:bodyPr/>
          <a:lstStyle>
            <a:lvl1pPr>
              <a:defRPr/>
            </a:lvl1pPr>
          </a:lstStyle>
          <a:p>
            <a:fld id="{B39CFB8A-7649-40EB-ADED-3E31506DF56D}" type="slidenum">
              <a:rPr lang="en-US">
                <a:solidFill>
                  <a:srgbClr val="000000"/>
                </a:solidFill>
                <a:latin typeface="Verdana" pitchFamily="34" charset="0"/>
                <a:cs typeface="Arial"/>
              </a:rPr>
              <a:pPr/>
              <a:t>‹#›</a:t>
            </a:fld>
            <a:endParaRPr lang="en-US">
              <a:solidFill>
                <a:srgbClr val="000000"/>
              </a:solidFill>
              <a:latin typeface="Verdana" pitchFamily="34" charset="0"/>
              <a:cs typeface="Arial"/>
            </a:endParaRPr>
          </a:p>
        </p:txBody>
      </p:sp>
    </p:spTree>
    <p:extLst>
      <p:ext uri="{BB962C8B-B14F-4D97-AF65-F5344CB8AC3E}">
        <p14:creationId xmlns:p14="http://schemas.microsoft.com/office/powerpoint/2010/main" val="1317176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Verdana" pitchFamily="34" charset="0"/>
              <a:cs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Verdana" pitchFamily="34" charset="0"/>
              <a:cs typeface="Arial"/>
            </a:endParaRPr>
          </a:p>
        </p:txBody>
      </p:sp>
      <p:sp>
        <p:nvSpPr>
          <p:cNvPr id="9" name="Slide Number Placeholder 8"/>
          <p:cNvSpPr>
            <a:spLocks noGrp="1"/>
          </p:cNvSpPr>
          <p:nvPr>
            <p:ph type="sldNum" sz="quarter" idx="12"/>
          </p:nvPr>
        </p:nvSpPr>
        <p:spPr/>
        <p:txBody>
          <a:bodyPr/>
          <a:lstStyle>
            <a:lvl1pPr>
              <a:defRPr/>
            </a:lvl1pPr>
          </a:lstStyle>
          <a:p>
            <a:fld id="{FC0A6C95-928B-4516-9514-C0E95889F3B7}" type="slidenum">
              <a:rPr lang="en-US">
                <a:solidFill>
                  <a:srgbClr val="000000"/>
                </a:solidFill>
                <a:latin typeface="Verdana" pitchFamily="34" charset="0"/>
                <a:cs typeface="Arial"/>
              </a:rPr>
              <a:pPr/>
              <a:t>‹#›</a:t>
            </a:fld>
            <a:endParaRPr lang="en-US">
              <a:solidFill>
                <a:srgbClr val="000000"/>
              </a:solidFill>
              <a:latin typeface="Verdana" pitchFamily="34" charset="0"/>
              <a:cs typeface="Arial"/>
            </a:endParaRPr>
          </a:p>
        </p:txBody>
      </p:sp>
    </p:spTree>
    <p:extLst>
      <p:ext uri="{BB962C8B-B14F-4D97-AF65-F5344CB8AC3E}">
        <p14:creationId xmlns:p14="http://schemas.microsoft.com/office/powerpoint/2010/main" val="4019986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Verdana" pitchFamily="34" charset="0"/>
              <a:cs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Verdana" pitchFamily="34" charset="0"/>
              <a:cs typeface="Arial"/>
            </a:endParaRPr>
          </a:p>
        </p:txBody>
      </p:sp>
      <p:sp>
        <p:nvSpPr>
          <p:cNvPr id="5" name="Slide Number Placeholder 4"/>
          <p:cNvSpPr>
            <a:spLocks noGrp="1"/>
          </p:cNvSpPr>
          <p:nvPr>
            <p:ph type="sldNum" sz="quarter" idx="12"/>
          </p:nvPr>
        </p:nvSpPr>
        <p:spPr/>
        <p:txBody>
          <a:bodyPr/>
          <a:lstStyle>
            <a:lvl1pPr>
              <a:defRPr/>
            </a:lvl1pPr>
          </a:lstStyle>
          <a:p>
            <a:fld id="{8814EF4F-F475-403A-BECD-54CFAD817C99}" type="slidenum">
              <a:rPr lang="en-US">
                <a:solidFill>
                  <a:srgbClr val="000000"/>
                </a:solidFill>
                <a:latin typeface="Verdana" pitchFamily="34" charset="0"/>
                <a:cs typeface="Arial"/>
              </a:rPr>
              <a:pPr/>
              <a:t>‹#›</a:t>
            </a:fld>
            <a:endParaRPr lang="en-US">
              <a:solidFill>
                <a:srgbClr val="000000"/>
              </a:solidFill>
              <a:latin typeface="Verdana" pitchFamily="34" charset="0"/>
              <a:cs typeface="Arial"/>
            </a:endParaRPr>
          </a:p>
        </p:txBody>
      </p:sp>
    </p:spTree>
    <p:extLst>
      <p:ext uri="{BB962C8B-B14F-4D97-AF65-F5344CB8AC3E}">
        <p14:creationId xmlns:p14="http://schemas.microsoft.com/office/powerpoint/2010/main" val="2710039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Verdana" pitchFamily="34" charset="0"/>
              <a:cs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Verdana" pitchFamily="34" charset="0"/>
              <a:cs typeface="Arial"/>
            </a:endParaRPr>
          </a:p>
        </p:txBody>
      </p:sp>
      <p:sp>
        <p:nvSpPr>
          <p:cNvPr id="4" name="Slide Number Placeholder 3"/>
          <p:cNvSpPr>
            <a:spLocks noGrp="1"/>
          </p:cNvSpPr>
          <p:nvPr>
            <p:ph type="sldNum" sz="quarter" idx="12"/>
          </p:nvPr>
        </p:nvSpPr>
        <p:spPr/>
        <p:txBody>
          <a:bodyPr/>
          <a:lstStyle>
            <a:lvl1pPr>
              <a:defRPr/>
            </a:lvl1pPr>
          </a:lstStyle>
          <a:p>
            <a:fld id="{AD7BB114-7304-4925-997C-85D9A6A2EBF3}" type="slidenum">
              <a:rPr lang="en-US">
                <a:solidFill>
                  <a:srgbClr val="000000"/>
                </a:solidFill>
                <a:latin typeface="Verdana" pitchFamily="34" charset="0"/>
                <a:cs typeface="Arial"/>
              </a:rPr>
              <a:pPr/>
              <a:t>‹#›</a:t>
            </a:fld>
            <a:endParaRPr lang="en-US">
              <a:solidFill>
                <a:srgbClr val="000000"/>
              </a:solidFill>
              <a:latin typeface="Verdana" pitchFamily="34" charset="0"/>
              <a:cs typeface="Arial"/>
            </a:endParaRPr>
          </a:p>
        </p:txBody>
      </p:sp>
    </p:spTree>
    <p:extLst>
      <p:ext uri="{BB962C8B-B14F-4D97-AF65-F5344CB8AC3E}">
        <p14:creationId xmlns:p14="http://schemas.microsoft.com/office/powerpoint/2010/main" val="356798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A1581627-2392-4DCB-9CF4-DD056620B00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68448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Verdana" pitchFamily="34" charset="0"/>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Verdana" pitchFamily="34" charset="0"/>
              <a:cs typeface="Arial"/>
            </a:endParaRPr>
          </a:p>
        </p:txBody>
      </p:sp>
      <p:sp>
        <p:nvSpPr>
          <p:cNvPr id="7" name="Slide Number Placeholder 6"/>
          <p:cNvSpPr>
            <a:spLocks noGrp="1"/>
          </p:cNvSpPr>
          <p:nvPr>
            <p:ph type="sldNum" sz="quarter" idx="12"/>
          </p:nvPr>
        </p:nvSpPr>
        <p:spPr/>
        <p:txBody>
          <a:bodyPr/>
          <a:lstStyle>
            <a:lvl1pPr>
              <a:defRPr/>
            </a:lvl1pPr>
          </a:lstStyle>
          <a:p>
            <a:fld id="{E28C5BCB-E407-4F6C-8F0B-815D67E9B7FA}" type="slidenum">
              <a:rPr lang="en-US">
                <a:solidFill>
                  <a:srgbClr val="000000"/>
                </a:solidFill>
                <a:latin typeface="Verdana" pitchFamily="34" charset="0"/>
                <a:cs typeface="Arial"/>
              </a:rPr>
              <a:pPr/>
              <a:t>‹#›</a:t>
            </a:fld>
            <a:endParaRPr lang="en-US">
              <a:solidFill>
                <a:srgbClr val="000000"/>
              </a:solidFill>
              <a:latin typeface="Verdana" pitchFamily="34" charset="0"/>
              <a:cs typeface="Arial"/>
            </a:endParaRPr>
          </a:p>
        </p:txBody>
      </p:sp>
    </p:spTree>
    <p:extLst>
      <p:ext uri="{BB962C8B-B14F-4D97-AF65-F5344CB8AC3E}">
        <p14:creationId xmlns:p14="http://schemas.microsoft.com/office/powerpoint/2010/main" val="97525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Verdana" pitchFamily="34" charset="0"/>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Verdana" pitchFamily="34" charset="0"/>
              <a:cs typeface="Arial"/>
            </a:endParaRPr>
          </a:p>
        </p:txBody>
      </p:sp>
      <p:sp>
        <p:nvSpPr>
          <p:cNvPr id="7" name="Slide Number Placeholder 6"/>
          <p:cNvSpPr>
            <a:spLocks noGrp="1"/>
          </p:cNvSpPr>
          <p:nvPr>
            <p:ph type="sldNum" sz="quarter" idx="12"/>
          </p:nvPr>
        </p:nvSpPr>
        <p:spPr/>
        <p:txBody>
          <a:bodyPr/>
          <a:lstStyle>
            <a:lvl1pPr>
              <a:defRPr/>
            </a:lvl1pPr>
          </a:lstStyle>
          <a:p>
            <a:fld id="{9F1A1B1A-5C06-44B2-A8B9-62D48237F84B}" type="slidenum">
              <a:rPr lang="en-US">
                <a:solidFill>
                  <a:srgbClr val="000000"/>
                </a:solidFill>
                <a:latin typeface="Verdana" pitchFamily="34" charset="0"/>
                <a:cs typeface="Arial"/>
              </a:rPr>
              <a:pPr/>
              <a:t>‹#›</a:t>
            </a:fld>
            <a:endParaRPr lang="en-US">
              <a:solidFill>
                <a:srgbClr val="000000"/>
              </a:solidFill>
              <a:latin typeface="Verdana" pitchFamily="34" charset="0"/>
              <a:cs typeface="Arial"/>
            </a:endParaRPr>
          </a:p>
        </p:txBody>
      </p:sp>
    </p:spTree>
    <p:extLst>
      <p:ext uri="{BB962C8B-B14F-4D97-AF65-F5344CB8AC3E}">
        <p14:creationId xmlns:p14="http://schemas.microsoft.com/office/powerpoint/2010/main" val="2976527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Verdana" pitchFamily="34" charset="0"/>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Verdana" pitchFamily="34" charset="0"/>
              <a:cs typeface="Arial"/>
            </a:endParaRPr>
          </a:p>
        </p:txBody>
      </p:sp>
      <p:sp>
        <p:nvSpPr>
          <p:cNvPr id="6" name="Slide Number Placeholder 5"/>
          <p:cNvSpPr>
            <a:spLocks noGrp="1"/>
          </p:cNvSpPr>
          <p:nvPr>
            <p:ph type="sldNum" sz="quarter" idx="12"/>
          </p:nvPr>
        </p:nvSpPr>
        <p:spPr/>
        <p:txBody>
          <a:bodyPr/>
          <a:lstStyle>
            <a:lvl1pPr>
              <a:defRPr/>
            </a:lvl1pPr>
          </a:lstStyle>
          <a:p>
            <a:fld id="{FF38A1C2-4910-42BD-9173-AA11BC4CF921}" type="slidenum">
              <a:rPr lang="en-US">
                <a:solidFill>
                  <a:srgbClr val="000000"/>
                </a:solidFill>
                <a:latin typeface="Verdana" pitchFamily="34" charset="0"/>
                <a:cs typeface="Arial"/>
              </a:rPr>
              <a:pPr/>
              <a:t>‹#›</a:t>
            </a:fld>
            <a:endParaRPr lang="en-US">
              <a:solidFill>
                <a:srgbClr val="000000"/>
              </a:solidFill>
              <a:latin typeface="Verdana" pitchFamily="34" charset="0"/>
              <a:cs typeface="Arial"/>
            </a:endParaRPr>
          </a:p>
        </p:txBody>
      </p:sp>
    </p:spTree>
    <p:extLst>
      <p:ext uri="{BB962C8B-B14F-4D97-AF65-F5344CB8AC3E}">
        <p14:creationId xmlns:p14="http://schemas.microsoft.com/office/powerpoint/2010/main" val="1795172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301625"/>
            <a:ext cx="1827212" cy="5640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0013" y="301625"/>
            <a:ext cx="5334000" cy="5640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Verdana" pitchFamily="34" charset="0"/>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Verdana" pitchFamily="34" charset="0"/>
              <a:cs typeface="Arial"/>
            </a:endParaRPr>
          </a:p>
        </p:txBody>
      </p:sp>
      <p:sp>
        <p:nvSpPr>
          <p:cNvPr id="6" name="Slide Number Placeholder 5"/>
          <p:cNvSpPr>
            <a:spLocks noGrp="1"/>
          </p:cNvSpPr>
          <p:nvPr>
            <p:ph type="sldNum" sz="quarter" idx="12"/>
          </p:nvPr>
        </p:nvSpPr>
        <p:spPr/>
        <p:txBody>
          <a:bodyPr/>
          <a:lstStyle>
            <a:lvl1pPr>
              <a:defRPr/>
            </a:lvl1pPr>
          </a:lstStyle>
          <a:p>
            <a:fld id="{F83F427B-3500-40F0-B1C1-A0D9E00EE565}" type="slidenum">
              <a:rPr lang="en-US">
                <a:solidFill>
                  <a:srgbClr val="000000"/>
                </a:solidFill>
                <a:latin typeface="Verdana" pitchFamily="34" charset="0"/>
                <a:cs typeface="Arial"/>
              </a:rPr>
              <a:pPr/>
              <a:t>‹#›</a:t>
            </a:fld>
            <a:endParaRPr lang="en-US">
              <a:solidFill>
                <a:srgbClr val="000000"/>
              </a:solidFill>
              <a:latin typeface="Verdana" pitchFamily="34" charset="0"/>
              <a:cs typeface="Arial"/>
            </a:endParaRPr>
          </a:p>
        </p:txBody>
      </p:sp>
    </p:spTree>
    <p:extLst>
      <p:ext uri="{BB962C8B-B14F-4D97-AF65-F5344CB8AC3E}">
        <p14:creationId xmlns:p14="http://schemas.microsoft.com/office/powerpoint/2010/main" val="8129395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8"/>
          <p:cNvSpPr>
            <a:spLocks noGrp="1" noChangeArrowheads="1"/>
          </p:cNvSpPr>
          <p:nvPr>
            <p:ph type="sldNum" idx="10"/>
          </p:nvPr>
        </p:nvSpPr>
        <p:spPr>
          <a:ln/>
        </p:spPr>
        <p:txBody>
          <a:bodyPr/>
          <a:lstStyle>
            <a:lvl1pPr>
              <a:defRPr/>
            </a:lvl1pPr>
          </a:lstStyle>
          <a:p>
            <a:pPr>
              <a:defRPr/>
            </a:pPr>
            <a:fld id="{B3B52EBA-6743-4FDB-88FF-7D6595740B8A}"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231168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noChangeArrowheads="1"/>
          </p:cNvSpPr>
          <p:nvPr>
            <p:ph type="sldNum" idx="10"/>
          </p:nvPr>
        </p:nvSpPr>
        <p:spPr>
          <a:ln/>
        </p:spPr>
        <p:txBody>
          <a:bodyPr/>
          <a:lstStyle>
            <a:lvl1pPr>
              <a:defRPr/>
            </a:lvl1pPr>
          </a:lstStyle>
          <a:p>
            <a:pPr>
              <a:defRPr/>
            </a:pPr>
            <a:fld id="{A6E6442C-1C4B-4CC0-AD20-84988FB56D24}"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011688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8"/>
          <p:cNvSpPr>
            <a:spLocks noGrp="1" noChangeArrowheads="1"/>
          </p:cNvSpPr>
          <p:nvPr>
            <p:ph type="sldNum" idx="10"/>
          </p:nvPr>
        </p:nvSpPr>
        <p:spPr>
          <a:ln/>
        </p:spPr>
        <p:txBody>
          <a:bodyPr/>
          <a:lstStyle>
            <a:lvl1pPr>
              <a:defRPr/>
            </a:lvl1pPr>
          </a:lstStyle>
          <a:p>
            <a:pPr>
              <a:defRPr/>
            </a:pPr>
            <a:fld id="{2C56524C-B083-446A-A835-C9F2FFE4FC1C}"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2653430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41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3313" y="1981200"/>
            <a:ext cx="36957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8"/>
          <p:cNvSpPr>
            <a:spLocks noGrp="1" noChangeArrowheads="1"/>
          </p:cNvSpPr>
          <p:nvPr>
            <p:ph type="sldNum" idx="10"/>
          </p:nvPr>
        </p:nvSpPr>
        <p:spPr>
          <a:ln/>
        </p:spPr>
        <p:txBody>
          <a:bodyPr/>
          <a:lstStyle>
            <a:lvl1pPr>
              <a:defRPr/>
            </a:lvl1pPr>
          </a:lstStyle>
          <a:p>
            <a:pPr>
              <a:defRPr/>
            </a:pPr>
            <a:fld id="{59D067BC-0E56-41D2-BC80-25046F319BCB}"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26016489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8"/>
          <p:cNvSpPr>
            <a:spLocks noGrp="1" noChangeArrowheads="1"/>
          </p:cNvSpPr>
          <p:nvPr>
            <p:ph type="sldNum" idx="10"/>
          </p:nvPr>
        </p:nvSpPr>
        <p:spPr>
          <a:ln/>
        </p:spPr>
        <p:txBody>
          <a:bodyPr/>
          <a:lstStyle>
            <a:lvl1pPr>
              <a:defRPr/>
            </a:lvl1pPr>
          </a:lstStyle>
          <a:p>
            <a:pPr>
              <a:defRPr/>
            </a:pPr>
            <a:fld id="{4C9C7199-5B2D-409C-8729-32EDAB670A44}"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137561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8"/>
          <p:cNvSpPr>
            <a:spLocks noGrp="1" noChangeArrowheads="1"/>
          </p:cNvSpPr>
          <p:nvPr>
            <p:ph type="sldNum" idx="10"/>
          </p:nvPr>
        </p:nvSpPr>
        <p:spPr>
          <a:ln/>
        </p:spPr>
        <p:txBody>
          <a:bodyPr/>
          <a:lstStyle>
            <a:lvl1pPr>
              <a:defRPr/>
            </a:lvl1pPr>
          </a:lstStyle>
          <a:p>
            <a:pPr>
              <a:defRPr/>
            </a:pPr>
            <a:fld id="{367D63A4-78D6-4C3C-933A-E165491F7F48}"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739431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C4EE67AE-076A-43EC-AB8C-34252CF01A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867938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sldNum" idx="10"/>
          </p:nvPr>
        </p:nvSpPr>
        <p:spPr>
          <a:ln/>
        </p:spPr>
        <p:txBody>
          <a:bodyPr/>
          <a:lstStyle>
            <a:lvl1pPr>
              <a:defRPr/>
            </a:lvl1pPr>
          </a:lstStyle>
          <a:p>
            <a:pPr>
              <a:defRPr/>
            </a:pPr>
            <a:fld id="{DEE0BC12-CAD6-4CCE-B13B-0FFDBC30B674}"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269893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8"/>
          <p:cNvSpPr>
            <a:spLocks noGrp="1" noChangeArrowheads="1"/>
          </p:cNvSpPr>
          <p:nvPr>
            <p:ph type="sldNum" idx="10"/>
          </p:nvPr>
        </p:nvSpPr>
        <p:spPr>
          <a:ln/>
        </p:spPr>
        <p:txBody>
          <a:bodyPr/>
          <a:lstStyle>
            <a:lvl1pPr>
              <a:defRPr/>
            </a:lvl1pPr>
          </a:lstStyle>
          <a:p>
            <a:pPr>
              <a:defRPr/>
            </a:pPr>
            <a:fld id="{2C3A726C-93D5-4A4E-BF88-70A2FCCD6443}"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8627611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8"/>
          <p:cNvSpPr>
            <a:spLocks noGrp="1" noChangeArrowheads="1"/>
          </p:cNvSpPr>
          <p:nvPr>
            <p:ph type="sldNum" idx="10"/>
          </p:nvPr>
        </p:nvSpPr>
        <p:spPr>
          <a:ln/>
        </p:spPr>
        <p:txBody>
          <a:bodyPr/>
          <a:lstStyle>
            <a:lvl1pPr>
              <a:defRPr/>
            </a:lvl1pPr>
          </a:lstStyle>
          <a:p>
            <a:pPr>
              <a:defRPr/>
            </a:pPr>
            <a:fld id="{01F87E1D-7D9B-4002-8744-DE64172A2A38}"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076651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noChangeArrowheads="1"/>
          </p:cNvSpPr>
          <p:nvPr>
            <p:ph type="sldNum" idx="10"/>
          </p:nvPr>
        </p:nvSpPr>
        <p:spPr>
          <a:ln/>
        </p:spPr>
        <p:txBody>
          <a:bodyPr/>
          <a:lstStyle>
            <a:lvl1pPr>
              <a:defRPr/>
            </a:lvl1pPr>
          </a:lstStyle>
          <a:p>
            <a:pPr>
              <a:defRPr/>
            </a:pPr>
            <a:fld id="{8877C527-92EA-499D-B285-29496483047D}"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681235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3213"/>
            <a:ext cx="1884363"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3213"/>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noChangeArrowheads="1"/>
          </p:cNvSpPr>
          <p:nvPr>
            <p:ph type="sldNum" idx="10"/>
          </p:nvPr>
        </p:nvSpPr>
        <p:spPr>
          <a:ln/>
        </p:spPr>
        <p:txBody>
          <a:bodyPr/>
          <a:lstStyle>
            <a:lvl1pPr>
              <a:defRPr/>
            </a:lvl1pPr>
          </a:lstStyle>
          <a:p>
            <a:pPr>
              <a:defRPr/>
            </a:pPr>
            <a:fld id="{051F4C20-C4B8-4132-B264-E77B0562FAA4}"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998173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ABC8B300-3D68-4237-92D0-AE6ED5B0F7B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21232997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017C21C6-5A29-4BE0-B0F2-69B26529BB9A}"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8110984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C65D6D66-5E3A-4515-8834-F85CC3C703B0}"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03936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idx="10"/>
          </p:nvPr>
        </p:nvSpPr>
        <p:spPr>
          <a:ln/>
        </p:spPr>
        <p:txBody>
          <a:bodyPr/>
          <a:lstStyle>
            <a:lvl1pPr>
              <a:defRPr/>
            </a:lvl1pPr>
          </a:lstStyle>
          <a:p>
            <a:pPr>
              <a:defRPr/>
            </a:pPr>
            <a:fld id="{1BB16960-BF5D-46DB-B3AB-102B1D466F37}"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051141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idx="10"/>
          </p:nvPr>
        </p:nvSpPr>
        <p:spPr>
          <a:ln/>
        </p:spPr>
        <p:txBody>
          <a:bodyPr/>
          <a:lstStyle>
            <a:lvl1pPr>
              <a:defRPr/>
            </a:lvl1pPr>
          </a:lstStyle>
          <a:p>
            <a:pPr>
              <a:defRPr/>
            </a:pPr>
            <a:fld id="{E172236C-9436-4FE9-BC33-C26101617AD4}"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90532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21A25892-808D-40D8-A0FD-8FC2442DB38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160591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idx="10"/>
          </p:nvPr>
        </p:nvSpPr>
        <p:spPr>
          <a:ln/>
        </p:spPr>
        <p:txBody>
          <a:bodyPr/>
          <a:lstStyle>
            <a:lvl1pPr>
              <a:defRPr/>
            </a:lvl1pPr>
          </a:lstStyle>
          <a:p>
            <a:pPr>
              <a:defRPr/>
            </a:pPr>
            <a:fld id="{6D8321BE-75AF-4D75-94F4-AAD03FD89BFB}"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7544412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DB8B2AD8-F738-4742-BF2B-93B45C7F5C61}"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27647830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B5E2839D-A140-4C6D-B7FA-43B8F08A5F14}"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2636638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998CCB56-8DEA-4A0F-87F8-EC5D7001BE6D}"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24640885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8B69BE26-80E6-4C9F-9F1F-9EFE17BC49AD}"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1422099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D1040917-3C62-4152-ADB4-E31F4A2C632A}"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959153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8D509596-BEA3-483B-B46D-32F46C8596A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619331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BB11D564-0413-4FB7-94E6-1B339BEEE01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8121820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95E9CBD8-D00B-498D-B5AF-D9EE64D2A9D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240699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786C40D2-953B-4D7A-BCD7-00707EC185C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52721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D951F3C2-05F9-4F78-AAE3-9618814662A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910808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A3522F03-139A-413B-AD1C-52EDE4A1F2E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143871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845FC051-A1B1-4F7D-98DF-39B1519AAEB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51144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7456850E-DD6F-46B6-98CD-DAF7C15DBA3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719460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20ABE69-83C1-474E-9DD6-EDE6DE9399A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5835709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2302767D-823E-43C7-ADD9-39F932CC784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8739254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2BBBDB59-3E40-4F27-B35B-4A8C11E36A3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48554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2CF5F551-F12B-48CE-9C1D-FDE02AD564B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8553240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1B911E4E-DC72-4AA0-8F9D-251116B62070}" type="slidenum">
              <a:rPr lang="en-US">
                <a:latin typeface="Times New Roman"/>
                <a:cs typeface="Arial"/>
              </a:rPr>
              <a:pPr>
                <a:defRPr/>
              </a:pPr>
              <a:t>‹#›</a:t>
            </a:fld>
            <a:endParaRPr lang="en-US">
              <a:latin typeface="Times New Roman"/>
              <a:cs typeface="Arial"/>
            </a:endParaRPr>
          </a:p>
        </p:txBody>
      </p:sp>
    </p:spTree>
    <p:extLst>
      <p:ext uri="{BB962C8B-B14F-4D97-AF65-F5344CB8AC3E}">
        <p14:creationId xmlns:p14="http://schemas.microsoft.com/office/powerpoint/2010/main" val="10167268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EC3ED6E4-4AF3-45E9-B302-079E24A1FB8B}" type="slidenum">
              <a:rPr lang="en-US">
                <a:latin typeface="Times New Roman"/>
                <a:cs typeface="Arial"/>
              </a:rPr>
              <a:pPr>
                <a:defRPr/>
              </a:pPr>
              <a:t>‹#›</a:t>
            </a:fld>
            <a:endParaRPr lang="en-US">
              <a:latin typeface="Times New Roman"/>
              <a:cs typeface="Arial"/>
            </a:endParaRPr>
          </a:p>
        </p:txBody>
      </p:sp>
    </p:spTree>
    <p:extLst>
      <p:ext uri="{BB962C8B-B14F-4D97-AF65-F5344CB8AC3E}">
        <p14:creationId xmlns:p14="http://schemas.microsoft.com/office/powerpoint/2010/main" val="860658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DD36CFD-5048-42EC-AAF3-073BFC7F0048}" type="slidenum">
              <a:rPr lang="en-US">
                <a:latin typeface="Times New Roman"/>
                <a:cs typeface="Arial"/>
              </a:rPr>
              <a:pPr>
                <a:defRPr/>
              </a:pPr>
              <a:t>‹#›</a:t>
            </a:fld>
            <a:endParaRPr lang="en-US">
              <a:latin typeface="Times New Roman"/>
              <a:cs typeface="Arial"/>
            </a:endParaRPr>
          </a:p>
        </p:txBody>
      </p:sp>
    </p:spTree>
    <p:extLst>
      <p:ext uri="{BB962C8B-B14F-4D97-AF65-F5344CB8AC3E}">
        <p14:creationId xmlns:p14="http://schemas.microsoft.com/office/powerpoint/2010/main" val="1788919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77C389C7-337F-4E92-8053-F92E97554D7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624084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4C8E994C-B749-41E1-A153-9FDF8B981D2A}" type="slidenum">
              <a:rPr lang="en-US">
                <a:latin typeface="Times New Roman"/>
                <a:cs typeface="Arial"/>
              </a:rPr>
              <a:pPr>
                <a:defRPr/>
              </a:pPr>
              <a:t>‹#›</a:t>
            </a:fld>
            <a:endParaRPr lang="en-US">
              <a:latin typeface="Times New Roman"/>
              <a:cs typeface="Arial"/>
            </a:endParaRPr>
          </a:p>
        </p:txBody>
      </p:sp>
    </p:spTree>
    <p:extLst>
      <p:ext uri="{BB962C8B-B14F-4D97-AF65-F5344CB8AC3E}">
        <p14:creationId xmlns:p14="http://schemas.microsoft.com/office/powerpoint/2010/main" val="6274471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A8E0789B-405F-43D9-8A43-346A1D5BAFA7}" type="slidenum">
              <a:rPr lang="en-US">
                <a:latin typeface="Times New Roman"/>
                <a:cs typeface="Arial"/>
              </a:rPr>
              <a:pPr>
                <a:defRPr/>
              </a:pPr>
              <a:t>‹#›</a:t>
            </a:fld>
            <a:endParaRPr lang="en-US">
              <a:latin typeface="Times New Roman"/>
              <a:cs typeface="Arial"/>
            </a:endParaRPr>
          </a:p>
        </p:txBody>
      </p:sp>
    </p:spTree>
    <p:extLst>
      <p:ext uri="{BB962C8B-B14F-4D97-AF65-F5344CB8AC3E}">
        <p14:creationId xmlns:p14="http://schemas.microsoft.com/office/powerpoint/2010/main" val="26298850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0C8A4027-AF9C-405B-B1A6-C6FF40D50E5C}" type="slidenum">
              <a:rPr lang="en-US">
                <a:latin typeface="Times New Roman"/>
                <a:cs typeface="Arial"/>
              </a:rPr>
              <a:pPr>
                <a:defRPr/>
              </a:pPr>
              <a:t>‹#›</a:t>
            </a:fld>
            <a:endParaRPr lang="en-US">
              <a:latin typeface="Times New Roman"/>
              <a:cs typeface="Arial"/>
            </a:endParaRPr>
          </a:p>
        </p:txBody>
      </p:sp>
    </p:spTree>
    <p:extLst>
      <p:ext uri="{BB962C8B-B14F-4D97-AF65-F5344CB8AC3E}">
        <p14:creationId xmlns:p14="http://schemas.microsoft.com/office/powerpoint/2010/main" val="24652419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4F58A13-6B11-48A3-8185-F14795ACE802}" type="slidenum">
              <a:rPr lang="en-US">
                <a:latin typeface="Times New Roman"/>
                <a:cs typeface="Arial"/>
              </a:rPr>
              <a:pPr>
                <a:defRPr/>
              </a:pPr>
              <a:t>‹#›</a:t>
            </a:fld>
            <a:endParaRPr lang="en-US">
              <a:latin typeface="Times New Roman"/>
              <a:cs typeface="Arial"/>
            </a:endParaRPr>
          </a:p>
        </p:txBody>
      </p:sp>
    </p:spTree>
    <p:extLst>
      <p:ext uri="{BB962C8B-B14F-4D97-AF65-F5344CB8AC3E}">
        <p14:creationId xmlns:p14="http://schemas.microsoft.com/office/powerpoint/2010/main" val="17632264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6A98C9A-BA16-4205-905D-291FE47C1509}" type="slidenum">
              <a:rPr lang="en-US">
                <a:latin typeface="Times New Roman"/>
                <a:cs typeface="Arial"/>
              </a:rPr>
              <a:pPr>
                <a:defRPr/>
              </a:pPr>
              <a:t>‹#›</a:t>
            </a:fld>
            <a:endParaRPr lang="en-US">
              <a:latin typeface="Times New Roman"/>
              <a:cs typeface="Arial"/>
            </a:endParaRPr>
          </a:p>
        </p:txBody>
      </p:sp>
    </p:spTree>
    <p:extLst>
      <p:ext uri="{BB962C8B-B14F-4D97-AF65-F5344CB8AC3E}">
        <p14:creationId xmlns:p14="http://schemas.microsoft.com/office/powerpoint/2010/main" val="14704915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A0F9B82-2376-4FAA-8D94-63243E226010}" type="slidenum">
              <a:rPr lang="en-US">
                <a:latin typeface="Times New Roman"/>
                <a:cs typeface="Arial"/>
              </a:rPr>
              <a:pPr>
                <a:defRPr/>
              </a:pPr>
              <a:t>‹#›</a:t>
            </a:fld>
            <a:endParaRPr lang="en-US">
              <a:latin typeface="Times New Roman"/>
              <a:cs typeface="Arial"/>
            </a:endParaRPr>
          </a:p>
        </p:txBody>
      </p:sp>
    </p:spTree>
    <p:extLst>
      <p:ext uri="{BB962C8B-B14F-4D97-AF65-F5344CB8AC3E}">
        <p14:creationId xmlns:p14="http://schemas.microsoft.com/office/powerpoint/2010/main" val="13734767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F11DAEDC-4966-4062-8E12-EA399CAE60C7}" type="slidenum">
              <a:rPr lang="en-US">
                <a:latin typeface="Times New Roman"/>
                <a:cs typeface="Arial"/>
              </a:rPr>
              <a:pPr>
                <a:defRPr/>
              </a:pPr>
              <a:t>‹#›</a:t>
            </a:fld>
            <a:endParaRPr lang="en-US">
              <a:latin typeface="Times New Roman"/>
              <a:cs typeface="Arial"/>
            </a:endParaRPr>
          </a:p>
        </p:txBody>
      </p:sp>
    </p:spTree>
    <p:extLst>
      <p:ext uri="{BB962C8B-B14F-4D97-AF65-F5344CB8AC3E}">
        <p14:creationId xmlns:p14="http://schemas.microsoft.com/office/powerpoint/2010/main" val="7687523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0EE7F004-6A73-46A5-A5E7-1E09009C5636}" type="slidenum">
              <a:rPr lang="en-US">
                <a:latin typeface="Times New Roman"/>
                <a:cs typeface="Arial"/>
              </a:rPr>
              <a:pPr>
                <a:defRPr/>
              </a:pPr>
              <a:t>‹#›</a:t>
            </a:fld>
            <a:endParaRPr lang="en-US">
              <a:latin typeface="Times New Roman"/>
              <a:cs typeface="Arial"/>
            </a:endParaRPr>
          </a:p>
        </p:txBody>
      </p:sp>
    </p:spTree>
    <p:extLst>
      <p:ext uri="{BB962C8B-B14F-4D97-AF65-F5344CB8AC3E}">
        <p14:creationId xmlns:p14="http://schemas.microsoft.com/office/powerpoint/2010/main" val="33295949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6BD7F989-F3FB-4ECB-AC9D-236A7CB5E86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894430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4959B82F-2E24-4176-AE10-BE980B37F4F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415571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636D84C-0D85-46B4-AD00-831FC6FCBF0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802988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97CFC68-A4BF-4937-8607-C4371680290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350629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B129C2D4-761E-4002-8676-E4BEA748C35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498301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C0B81257-A02D-4141-892E-0881EA665E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892203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FBF3AC3A-A24C-45D6-90A8-51735358C3C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676741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882022F4-C2E4-4C11-A30C-8E0ECA6B76E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530179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D5834C6-11C2-4DFA-A515-C51C3026343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4355389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8BBC2B7-E22F-4949-B1D7-1D003478ABF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629714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6CDC01A4-7DB2-473F-971A-D6E850042C1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958607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78C5A333-83EB-42CD-BECA-46E7420B27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3588995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B36B49-C377-4BF1-9E7A-3BB6801E793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86629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CDCA5A28-E952-4F65-9EE7-E8D2333327F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809435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223CC1-E877-40C0-8F8B-2B72FDAE12F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994703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D8293B-B8E3-4BCD-A438-89F288450A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872534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E8652A-7FD7-4E89-A2A1-0CC5DDC8B5E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290361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2F0D4CF4-038B-4045-983C-A3A81A29FA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376842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CDE584-22FB-46DC-8EDA-48860A5028E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48862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203EA962-0A8C-464E-91E9-D0EB79DF6F4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555672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FFF5D6-6ABA-4B7A-AA93-ACD6C0242EF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53021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BFABBD-0809-45DF-BE34-CDADEBA79B7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964119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8E7532-EEF5-44B0-A069-969988DD5E8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723344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6FCCB5-C64D-4BD4-A32E-CF646714AC9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771853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685800" y="609600"/>
            <a:ext cx="7770813" cy="11414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3315" name="Rectangle 2"/>
          <p:cNvSpPr>
            <a:spLocks noGrp="1" noChangeArrowheads="1"/>
          </p:cNvSpPr>
          <p:nvPr>
            <p:ph type="body" idx="1"/>
          </p:nvPr>
        </p:nvSpPr>
        <p:spPr bwMode="auto">
          <a:xfrm>
            <a:off x="685800" y="1981200"/>
            <a:ext cx="7770813" cy="411321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Text Box 3"/>
          <p:cNvSpPr txBox="1">
            <a:spLocks noChangeArrowheads="1"/>
          </p:cNvSpPr>
          <p:nvPr/>
        </p:nvSpPr>
        <p:spPr bwMode="auto">
          <a:xfrm>
            <a:off x="685800" y="6248400"/>
            <a:ext cx="1905000" cy="460375"/>
          </a:xfrm>
          <a:prstGeom prst="rect">
            <a:avLst/>
          </a:prstGeom>
          <a:no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1028" name="Text Box 4"/>
          <p:cNvSpPr txBox="1">
            <a:spLocks noChangeArrowheads="1"/>
          </p:cNvSpPr>
          <p:nvPr/>
        </p:nvSpPr>
        <p:spPr bwMode="auto">
          <a:xfrm>
            <a:off x="3124200" y="6248400"/>
            <a:ext cx="2895600" cy="460375"/>
          </a:xfrm>
          <a:prstGeom prst="rect">
            <a:avLst/>
          </a:prstGeom>
          <a:no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102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mn-lt"/>
                <a:ea typeface="MS Gothic" charset="-128"/>
                <a:cs typeface="Arial Unicode MS" charset="0"/>
              </a:defRPr>
            </a:lvl1pPr>
          </a:lstStyle>
          <a:p>
            <a:pPr fontAlgn="base">
              <a:spcBef>
                <a:spcPct val="0"/>
              </a:spcBef>
              <a:spcAft>
                <a:spcPct val="0"/>
              </a:spcAft>
              <a:buClr>
                <a:srgbClr val="000000"/>
              </a:buClr>
              <a:buSzPct val="100000"/>
              <a:defRPr/>
            </a:pPr>
            <a:fld id="{11BC01CE-16FF-40E2-A1B3-BC84EB8D36B9}" type="slidenum">
              <a:rPr lang="en-US">
                <a:latin typeface="Times New Roman"/>
              </a:rPr>
              <a:pPr fontAlgn="base">
                <a:spcBef>
                  <a:spcPct val="0"/>
                </a:spcBef>
                <a:spcAft>
                  <a:spcPct val="0"/>
                </a:spcAft>
                <a:buClr>
                  <a:srgbClr val="000000"/>
                </a:buClr>
                <a:buSzPct val="100000"/>
                <a:defRPr/>
              </a:pPr>
              <a:t>‹#›</a:t>
            </a:fld>
            <a:endParaRPr lang="en-US">
              <a:latin typeface="Times New Roman"/>
            </a:endParaRPr>
          </a:p>
        </p:txBody>
      </p:sp>
    </p:spTree>
    <p:extLst>
      <p:ext uri="{BB962C8B-B14F-4D97-AF65-F5344CB8AC3E}">
        <p14:creationId xmlns:p14="http://schemas.microsoft.com/office/powerpoint/2010/main" val="224132521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ea typeface="MS Gothic" charset="-128"/>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ea typeface="MS Gothic" charset="-128"/>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ea typeface="MS Gothic" charset="-128"/>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ea typeface="MS Gothic" charset="-128"/>
        </a:defRPr>
      </a:lvl5pPr>
      <a:lvl6pPr marL="4572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128"/>
        </a:defRPr>
      </a:lvl6pPr>
      <a:lvl7pPr marL="9144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128"/>
        </a:defRPr>
      </a:lvl7pPr>
      <a:lvl8pPr marL="1371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128"/>
        </a:defRPr>
      </a:lvl8pPr>
      <a:lvl9pPr marL="18288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128"/>
        </a:defRPr>
      </a:lvl9pPr>
    </p:titleStyle>
    <p:body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Perpetua"/>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defTabSz="914400"/>
            <a:fld id="{564CF2E0-CCC4-4E1E-9902-C3C36AB3FDA4}" type="datetimeFigureOut">
              <a:rPr lang="en-US" smtClean="0">
                <a:solidFill>
                  <a:srgbClr val="696464"/>
                </a:solidFill>
                <a:latin typeface="Perpetua"/>
              </a:rPr>
              <a:pPr defTabSz="914400"/>
              <a:t>5/9/17</a:t>
            </a:fld>
            <a:endParaRPr lang="en-US" dirty="0">
              <a:solidFill>
                <a:srgbClr val="696464"/>
              </a:solidFill>
              <a:latin typeface="Perpetu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defTabSz="914400"/>
            <a:endParaRPr lang="en-US" dirty="0">
              <a:solidFill>
                <a:srgbClr val="696464"/>
              </a:solidFill>
              <a:latin typeface="Perpetu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base">
              <a:spcBef>
                <a:spcPct val="0"/>
              </a:spcBef>
              <a:spcAft>
                <a:spcPct val="0"/>
              </a:spcAft>
              <a:buClr>
                <a:srgbClr val="000000"/>
              </a:buClr>
              <a:buSzPct val="100000"/>
              <a:defRPr/>
            </a:pPr>
            <a:fld id="{11BC01CE-16FF-40E2-A1B3-BC84EB8D36B9}" type="slidenum">
              <a:rPr lang="en-US" smtClean="0">
                <a:latin typeface="Franklin Gothic Book"/>
              </a:rPr>
              <a:pPr fontAlgn="base">
                <a:spcBef>
                  <a:spcPct val="0"/>
                </a:spcBef>
                <a:spcAft>
                  <a:spcPct val="0"/>
                </a:spcAft>
                <a:buClr>
                  <a:srgbClr val="000000"/>
                </a:buClr>
                <a:buSzPct val="100000"/>
                <a:defRPr/>
              </a:pPr>
              <a:t>‹#›</a:t>
            </a:fld>
            <a:endParaRPr lang="en-US">
              <a:latin typeface="Franklin Gothic Book"/>
            </a:endParaRPr>
          </a:p>
        </p:txBody>
      </p:sp>
    </p:spTree>
    <p:extLst>
      <p:ext uri="{BB962C8B-B14F-4D97-AF65-F5344CB8AC3E}">
        <p14:creationId xmlns:p14="http://schemas.microsoft.com/office/powerpoint/2010/main" val="85561523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E629E-DDEA-634D-9B3F-4CEB53057675}"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00224-D7DA-A643-A2DA-1F7050D74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5035076"/>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bwMode="auto">
          <a:xfrm>
            <a:off x="685800" y="609600"/>
            <a:ext cx="7770813" cy="11414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4339" name="Rectangle 2"/>
          <p:cNvSpPr>
            <a:spLocks noGrp="1" noChangeArrowheads="1"/>
          </p:cNvSpPr>
          <p:nvPr>
            <p:ph type="body" idx="1"/>
          </p:nvPr>
        </p:nvSpPr>
        <p:spPr bwMode="auto">
          <a:xfrm>
            <a:off x="685800" y="1981200"/>
            <a:ext cx="7770813" cy="411321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051" name="Text Box 3"/>
          <p:cNvSpPr txBox="1">
            <a:spLocks noChangeArrowheads="1"/>
          </p:cNvSpPr>
          <p:nvPr/>
        </p:nvSpPr>
        <p:spPr bwMode="auto">
          <a:xfrm>
            <a:off x="685800" y="6248400"/>
            <a:ext cx="1905000" cy="460375"/>
          </a:xfrm>
          <a:prstGeom prst="rect">
            <a:avLst/>
          </a:prstGeom>
          <a:no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2052" name="Text Box 4"/>
          <p:cNvSpPr txBox="1">
            <a:spLocks noChangeArrowheads="1"/>
          </p:cNvSpPr>
          <p:nvPr/>
        </p:nvSpPr>
        <p:spPr bwMode="auto">
          <a:xfrm>
            <a:off x="3124200" y="6248400"/>
            <a:ext cx="2895600" cy="460375"/>
          </a:xfrm>
          <a:prstGeom prst="rect">
            <a:avLst/>
          </a:prstGeom>
          <a:no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205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Font typeface="Times New Roman" pitchFamily="16" charset="0"/>
              <a:buNone/>
              <a:tabLst>
                <a:tab pos="723900" algn="l"/>
                <a:tab pos="1447800" algn="l"/>
              </a:tabLst>
              <a:defRPr sz="1400">
                <a:solidFill>
                  <a:srgbClr val="FFFFFF"/>
                </a:solidFill>
                <a:latin typeface="+mn-lt"/>
                <a:ea typeface="MS Gothic" charset="-128"/>
                <a:cs typeface="Arial Unicode MS" charset="0"/>
              </a:defRPr>
            </a:lvl1pPr>
          </a:lstStyle>
          <a:p>
            <a:pPr fontAlgn="base">
              <a:spcBef>
                <a:spcPct val="0"/>
              </a:spcBef>
              <a:spcAft>
                <a:spcPct val="0"/>
              </a:spcAft>
              <a:buClr>
                <a:srgbClr val="000000"/>
              </a:buClr>
              <a:buSzPct val="100000"/>
              <a:defRPr/>
            </a:pPr>
            <a:fld id="{E0243885-8DD2-4FDF-AD06-C5C23D4D208A}" type="slidenum">
              <a:rPr lang="en-US">
                <a:latin typeface="Times New Roman"/>
              </a:rPr>
              <a:pPr fontAlgn="base">
                <a:spcBef>
                  <a:spcPct val="0"/>
                </a:spcBef>
                <a:spcAft>
                  <a:spcPct val="0"/>
                </a:spcAft>
                <a:buClr>
                  <a:srgbClr val="000000"/>
                </a:buClr>
                <a:buSzPct val="100000"/>
                <a:defRPr/>
              </a:pPr>
              <a:t>‹#›</a:t>
            </a:fld>
            <a:endParaRPr lang="en-US">
              <a:latin typeface="Times New Roman"/>
            </a:endParaRPr>
          </a:p>
        </p:txBody>
      </p:sp>
    </p:spTree>
    <p:extLst>
      <p:ext uri="{BB962C8B-B14F-4D97-AF65-F5344CB8AC3E}">
        <p14:creationId xmlns:p14="http://schemas.microsoft.com/office/powerpoint/2010/main" val="348843161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ea typeface="MS Gothic" charset="-128"/>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ea typeface="MS Gothic" charset="-128"/>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ea typeface="MS Gothic" charset="-128"/>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ea typeface="MS Gothic" charset="-128"/>
        </a:defRPr>
      </a:lvl5pPr>
      <a:lvl6pPr marL="4572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128"/>
        </a:defRPr>
      </a:lvl6pPr>
      <a:lvl7pPr marL="9144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128"/>
        </a:defRPr>
      </a:lvl7pPr>
      <a:lvl8pPr marL="1371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128"/>
        </a:defRPr>
      </a:lvl8pPr>
      <a:lvl9pPr marL="18288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128"/>
        </a:defRPr>
      </a:lvl9pPr>
    </p:titleStyle>
    <p:body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238500" y="0"/>
            <a:ext cx="11925300" cy="3810000"/>
            <a:chOff x="-2040" y="0"/>
            <a:chExt cx="7512" cy="2400"/>
          </a:xfrm>
        </p:grpSpPr>
        <p:sp>
          <p:nvSpPr>
            <p:cNvPr id="9219"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296" y="5746"/>
                </a:cxn>
                <a:cxn ang="0">
                  <a:pos x="64000" y="32000"/>
                </a:cxn>
                <a:cxn ang="0">
                  <a:pos x="50296" y="58253"/>
                </a:cxn>
                <a:cxn ang="0">
                  <a:pos x="50296" y="58253"/>
                </a:cxn>
                <a:cxn ang="0">
                  <a:pos x="50295" y="58253"/>
                </a:cxn>
                <a:cxn ang="0">
                  <a:pos x="50296" y="58254"/>
                </a:cxn>
                <a:cxn ang="0">
                  <a:pos x="50296" y="5746"/>
                </a:cxn>
                <a:cxn ang="0">
                  <a:pos x="50295" y="5746"/>
                </a:cxn>
                <a:cxn ang="0">
                  <a:pos x="50296" y="5746"/>
                </a:cxn>
              </a:cxnLst>
              <a:rect l="T13" t="T15" r="T17" b="T19"/>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w="9525">
              <a:noFill/>
              <a:miter lim="800000"/>
              <a:headEnd/>
              <a:tailEnd/>
            </a:ln>
          </p:spPr>
          <p:txBody>
            <a:bodyPr/>
            <a:lstStyle/>
            <a:p>
              <a:pPr defTabSz="914400" eaLnBrk="0" fontAlgn="base" hangingPunct="0">
                <a:spcBef>
                  <a:spcPct val="0"/>
                </a:spcBef>
                <a:spcAft>
                  <a:spcPct val="0"/>
                </a:spcAft>
              </a:pPr>
              <a:endParaRPr lang="en-US" sz="2400" i="1">
                <a:solidFill>
                  <a:srgbClr val="000000"/>
                </a:solidFill>
                <a:latin typeface="Times New Roman" pitchFamily="18" charset="0"/>
                <a:ea typeface="MS Gothic" pitchFamily="49" charset="-128"/>
                <a:cs typeface="Arial"/>
              </a:endParaRPr>
            </a:p>
          </p:txBody>
        </p:sp>
        <p:sp>
          <p:nvSpPr>
            <p:cNvPr id="9220"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077" y="5595"/>
                </a:cxn>
                <a:cxn ang="0">
                  <a:pos x="64000" y="32000"/>
                </a:cxn>
                <a:cxn ang="0">
                  <a:pos x="50077" y="58404"/>
                </a:cxn>
                <a:cxn ang="0">
                  <a:pos x="50077" y="58404"/>
                </a:cxn>
                <a:cxn ang="0">
                  <a:pos x="50076" y="58404"/>
                </a:cxn>
                <a:cxn ang="0">
                  <a:pos x="50077" y="58405"/>
                </a:cxn>
                <a:cxn ang="0">
                  <a:pos x="50077" y="5595"/>
                </a:cxn>
                <a:cxn ang="0">
                  <a:pos x="50076" y="5595"/>
                </a:cxn>
                <a:cxn ang="0">
                  <a:pos x="50077" y="5595"/>
                </a:cxn>
              </a:cxnLst>
              <a:rect l="T13" t="T15" r="T17" b="T19"/>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w="9525">
              <a:noFill/>
              <a:miter lim="800000"/>
              <a:headEnd/>
              <a:tailEnd/>
            </a:ln>
          </p:spPr>
          <p:txBody>
            <a:bodyPr/>
            <a:lstStyle/>
            <a:p>
              <a:pPr defTabSz="914400" eaLnBrk="0" fontAlgn="base" hangingPunct="0">
                <a:spcBef>
                  <a:spcPct val="0"/>
                </a:spcBef>
                <a:spcAft>
                  <a:spcPct val="0"/>
                </a:spcAft>
              </a:pPr>
              <a:endParaRPr lang="en-US" sz="3200" i="1">
                <a:solidFill>
                  <a:srgbClr val="000000"/>
                </a:solidFill>
                <a:latin typeface="Arial" charset="0"/>
                <a:ea typeface="MS Gothic" pitchFamily="49" charset="-128"/>
                <a:cs typeface="Arial"/>
              </a:endParaRPr>
            </a:p>
          </p:txBody>
        </p:sp>
        <p:sp>
          <p:nvSpPr>
            <p:cNvPr id="9221" name="Line 5"/>
            <p:cNvSpPr>
              <a:spLocks noChangeShapeType="1"/>
            </p:cNvSpPr>
            <p:nvPr/>
          </p:nvSpPr>
          <p:spPr bwMode="auto">
            <a:xfrm>
              <a:off x="864" y="960"/>
              <a:ext cx="4608" cy="0"/>
            </a:xfrm>
            <a:prstGeom prst="line">
              <a:avLst/>
            </a:prstGeom>
            <a:noFill/>
            <a:ln w="12700">
              <a:solidFill>
                <a:schemeClr val="tx1"/>
              </a:solidFill>
              <a:round/>
              <a:headEnd/>
              <a:tailEnd/>
            </a:ln>
            <a:effectLst/>
          </p:spPr>
          <p:txBody>
            <a:bodyPr/>
            <a:lstStyle/>
            <a:p>
              <a:pPr defTabSz="914400" eaLnBrk="0" fontAlgn="base" hangingPunct="0">
                <a:spcBef>
                  <a:spcPct val="0"/>
                </a:spcBef>
                <a:spcAft>
                  <a:spcPct val="0"/>
                </a:spcAft>
              </a:pPr>
              <a:endParaRPr lang="en-US" sz="3200" i="1">
                <a:solidFill>
                  <a:srgbClr val="000000"/>
                </a:solidFill>
                <a:latin typeface="Verdana"/>
                <a:ea typeface="MS Gothic" pitchFamily="49" charset="-128"/>
                <a:cs typeface="Arial"/>
              </a:endParaRPr>
            </a:p>
          </p:txBody>
        </p:sp>
      </p:grpSp>
      <p:sp>
        <p:nvSpPr>
          <p:cNvPr id="9222" name="Rectangle 6"/>
          <p:cNvSpPr>
            <a:spLocks noGrp="1" noChangeArrowheads="1"/>
          </p:cNvSpPr>
          <p:nvPr>
            <p:ph type="title"/>
          </p:nvPr>
        </p:nvSpPr>
        <p:spPr bwMode="auto">
          <a:xfrm>
            <a:off x="1370013" y="301625"/>
            <a:ext cx="731361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9223" name="Rectangle 7"/>
          <p:cNvSpPr>
            <a:spLocks noGrp="1" noChangeArrowheads="1"/>
          </p:cNvSpPr>
          <p:nvPr>
            <p:ph type="body" idx="1"/>
          </p:nvPr>
        </p:nvSpPr>
        <p:spPr bwMode="auto">
          <a:xfrm>
            <a:off x="1370013" y="1827213"/>
            <a:ext cx="7313612"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4"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defTabSz="914400" eaLnBrk="0" fontAlgn="base" hangingPunct="0">
              <a:spcBef>
                <a:spcPct val="0"/>
              </a:spcBef>
              <a:spcAft>
                <a:spcPct val="0"/>
              </a:spcAft>
            </a:pPr>
            <a:endParaRPr lang="en-US" i="1">
              <a:solidFill>
                <a:srgbClr val="000000"/>
              </a:solidFill>
              <a:latin typeface="Verdana"/>
              <a:ea typeface="MS Gothic" pitchFamily="49" charset="-128"/>
              <a:cs typeface="Arial"/>
            </a:endParaRPr>
          </a:p>
        </p:txBody>
      </p:sp>
      <p:sp>
        <p:nvSpPr>
          <p:cNvPr id="9225"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vl1pPr>
          </a:lstStyle>
          <a:p>
            <a:pPr defTabSz="914400" eaLnBrk="0" fontAlgn="base" hangingPunct="0">
              <a:spcBef>
                <a:spcPct val="0"/>
              </a:spcBef>
              <a:spcAft>
                <a:spcPct val="0"/>
              </a:spcAft>
            </a:pPr>
            <a:endParaRPr lang="en-US" i="1">
              <a:solidFill>
                <a:srgbClr val="000000"/>
              </a:solidFill>
              <a:latin typeface="Verdana"/>
              <a:ea typeface="MS Gothic" pitchFamily="49" charset="-128"/>
              <a:cs typeface="Arial"/>
            </a:endParaRPr>
          </a:p>
        </p:txBody>
      </p:sp>
      <p:sp>
        <p:nvSpPr>
          <p:cNvPr id="9226"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defTabSz="914400" eaLnBrk="0" fontAlgn="base" hangingPunct="0">
              <a:spcBef>
                <a:spcPct val="0"/>
              </a:spcBef>
              <a:spcAft>
                <a:spcPct val="0"/>
              </a:spcAft>
            </a:pPr>
            <a:fld id="{9D0A77D0-17C3-47DB-B9EC-5138F5A3A40F}" type="slidenum">
              <a:rPr lang="en-US" i="1">
                <a:solidFill>
                  <a:srgbClr val="000000"/>
                </a:solidFill>
                <a:latin typeface="Verdana"/>
                <a:ea typeface="MS Gothic" pitchFamily="49" charset="-128"/>
                <a:cs typeface="Arial"/>
              </a:rPr>
              <a:pPr defTabSz="914400" eaLnBrk="0" fontAlgn="base" hangingPunct="0">
                <a:spcBef>
                  <a:spcPct val="0"/>
                </a:spcBef>
                <a:spcAft>
                  <a:spcPct val="0"/>
                </a:spcAft>
              </a:pPr>
              <a:t>‹#›</a:t>
            </a:fld>
            <a:endParaRPr lang="en-US" i="1">
              <a:solidFill>
                <a:srgbClr val="000000"/>
              </a:solidFill>
              <a:latin typeface="Verdana"/>
              <a:ea typeface="MS Gothic" pitchFamily="49" charset="-128"/>
              <a:cs typeface="Arial"/>
            </a:endParaRPr>
          </a:p>
        </p:txBody>
      </p:sp>
    </p:spTree>
    <p:extLst>
      <p:ext uri="{BB962C8B-B14F-4D97-AF65-F5344CB8AC3E}">
        <p14:creationId xmlns:p14="http://schemas.microsoft.com/office/powerpoint/2010/main" val="288346923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2000"/>
                                        <p:tgtEl>
                                          <p:spTgt spid="92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3">
                                            <p:txEl>
                                              <p:pRg st="0" end="0"/>
                                            </p:txEl>
                                          </p:spTgt>
                                        </p:tgtEl>
                                        <p:attrNameLst>
                                          <p:attrName>style.visibility</p:attrName>
                                        </p:attrNameLst>
                                      </p:cBhvr>
                                      <p:to>
                                        <p:strVal val="visible"/>
                                      </p:to>
                                    </p:set>
                                    <p:animEffect transition="in" filter="wipe(left)">
                                      <p:cBhvr>
                                        <p:cTn id="12" dur="500"/>
                                        <p:tgtEl>
                                          <p:spTgt spid="922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223">
                                            <p:txEl>
                                              <p:pRg st="1" end="1"/>
                                            </p:txEl>
                                          </p:spTgt>
                                        </p:tgtEl>
                                        <p:attrNameLst>
                                          <p:attrName>style.visibility</p:attrName>
                                        </p:attrNameLst>
                                      </p:cBhvr>
                                      <p:to>
                                        <p:strVal val="visible"/>
                                      </p:to>
                                    </p:set>
                                    <p:animEffect transition="in" filter="wipe(left)">
                                      <p:cBhvr>
                                        <p:cTn id="15" dur="500"/>
                                        <p:tgtEl>
                                          <p:spTgt spid="922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223">
                                            <p:txEl>
                                              <p:pRg st="2" end="2"/>
                                            </p:txEl>
                                          </p:spTgt>
                                        </p:tgtEl>
                                        <p:attrNameLst>
                                          <p:attrName>style.visibility</p:attrName>
                                        </p:attrNameLst>
                                      </p:cBhvr>
                                      <p:to>
                                        <p:strVal val="visible"/>
                                      </p:to>
                                    </p:set>
                                    <p:animEffect transition="in" filter="wipe(left)">
                                      <p:cBhvr>
                                        <p:cTn id="18" dur="500"/>
                                        <p:tgtEl>
                                          <p:spTgt spid="922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223">
                                            <p:txEl>
                                              <p:pRg st="3" end="3"/>
                                            </p:txEl>
                                          </p:spTgt>
                                        </p:tgtEl>
                                        <p:attrNameLst>
                                          <p:attrName>style.visibility</p:attrName>
                                        </p:attrNameLst>
                                      </p:cBhvr>
                                      <p:to>
                                        <p:strVal val="visible"/>
                                      </p:to>
                                    </p:set>
                                    <p:animEffect transition="in" filter="wipe(left)">
                                      <p:cBhvr>
                                        <p:cTn id="21" dur="500"/>
                                        <p:tgtEl>
                                          <p:spTgt spid="922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223">
                                            <p:txEl>
                                              <p:pRg st="4" end="4"/>
                                            </p:txEl>
                                          </p:spTgt>
                                        </p:tgtEl>
                                        <p:attrNameLst>
                                          <p:attrName>style.visibility</p:attrName>
                                        </p:attrNameLst>
                                      </p:cBhvr>
                                      <p:to>
                                        <p:strVal val="visible"/>
                                      </p:to>
                                    </p:set>
                                    <p:animEffect transition="in" filter="wipe(left)">
                                      <p:cBhvr>
                                        <p:cTn id="24" dur="500"/>
                                        <p:tgtEl>
                                          <p:spTgt spid="92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9223" grpId="0" build="p">
        <p:tmplLst>
          <p:tmpl lvl="1">
            <p:tnLst>
              <p:par>
                <p:cTn xmlns:p14="http://schemas.microsoft.com/office/powerpoint/2010/main" presetID="22" presetClass="entr" presetSubtype="8" fill="hold" nodeType="clickEffect">
                  <p:stCondLst>
                    <p:cond delay="0"/>
                  </p:stCondLst>
                  <p:childTnLst>
                    <p:set>
                      <p:cBhvr>
                        <p:cTn dur="1" fill="hold">
                          <p:stCondLst>
                            <p:cond delay="0"/>
                          </p:stCondLst>
                        </p:cTn>
                        <p:tgtEl>
                          <p:spTgt spid="9223"/>
                        </p:tgtEl>
                        <p:attrNameLst>
                          <p:attrName>style.visibility</p:attrName>
                        </p:attrNameLst>
                      </p:cBhvr>
                      <p:to>
                        <p:strVal val="visible"/>
                      </p:to>
                    </p:set>
                    <p:animEffect transition="in" filter="wipe(left)">
                      <p:cBhvr>
                        <p:cTn dur="500"/>
                        <p:tgtEl>
                          <p:spTgt spid="9223"/>
                        </p:tgtEl>
                      </p:cBhvr>
                    </p:animEffect>
                  </p:childTnLst>
                </p:cTn>
              </p:par>
            </p:tnLst>
          </p:tmpl>
          <p:tmpl lvl="2">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9223"/>
                        </p:tgtEl>
                        <p:attrNameLst>
                          <p:attrName>style.visibility</p:attrName>
                        </p:attrNameLst>
                      </p:cBhvr>
                      <p:to>
                        <p:strVal val="visible"/>
                      </p:to>
                    </p:set>
                    <p:animEffect transition="in" filter="wipe(left)">
                      <p:cBhvr>
                        <p:cTn dur="500"/>
                        <p:tgtEl>
                          <p:spTgt spid="9223"/>
                        </p:tgtEl>
                      </p:cBhvr>
                    </p:animEffect>
                  </p:childTnLst>
                </p:cTn>
              </p:par>
            </p:tnLst>
          </p:tmpl>
          <p:tmpl lvl="3">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9223"/>
                        </p:tgtEl>
                        <p:attrNameLst>
                          <p:attrName>style.visibility</p:attrName>
                        </p:attrNameLst>
                      </p:cBhvr>
                      <p:to>
                        <p:strVal val="visible"/>
                      </p:to>
                    </p:set>
                    <p:animEffect transition="in" filter="wipe(left)">
                      <p:cBhvr>
                        <p:cTn dur="500"/>
                        <p:tgtEl>
                          <p:spTgt spid="9223"/>
                        </p:tgtEl>
                      </p:cBhvr>
                    </p:animEffect>
                  </p:childTnLst>
                </p:cTn>
              </p:par>
            </p:tnLst>
          </p:tmpl>
          <p:tmpl lvl="4">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9223"/>
                        </p:tgtEl>
                        <p:attrNameLst>
                          <p:attrName>style.visibility</p:attrName>
                        </p:attrNameLst>
                      </p:cBhvr>
                      <p:to>
                        <p:strVal val="visible"/>
                      </p:to>
                    </p:set>
                    <p:animEffect transition="in" filter="wipe(left)">
                      <p:cBhvr>
                        <p:cTn dur="500"/>
                        <p:tgtEl>
                          <p:spTgt spid="9223"/>
                        </p:tgtEl>
                      </p:cBhvr>
                    </p:animEffect>
                  </p:childTnLst>
                </p:cTn>
              </p:par>
            </p:tnLst>
          </p:tmpl>
          <p:tmpl lvl="5">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9223"/>
                        </p:tgtEl>
                        <p:attrNameLst>
                          <p:attrName>style.visibility</p:attrName>
                        </p:attrNameLst>
                      </p:cBhvr>
                      <p:to>
                        <p:strVal val="visible"/>
                      </p:to>
                    </p:set>
                    <p:animEffect transition="in" filter="wipe(left)">
                      <p:cBhvr>
                        <p:cTn dur="500"/>
                        <p:tgtEl>
                          <p:spTgt spid="9223"/>
                        </p:tgtEl>
                      </p:cBhvr>
                    </p:animEffect>
                  </p:childTnLst>
                </p:cTn>
              </p:par>
            </p:tnLst>
          </p:tmpl>
        </p:tmplLst>
      </p:bldP>
    </p:bldLst>
  </p:timing>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charset="0"/>
          <a:cs typeface="Arial" charset="0"/>
        </a:defRPr>
      </a:lvl2pPr>
      <a:lvl3pPr algn="l" rtl="0" fontAlgn="base">
        <a:spcBef>
          <a:spcPct val="0"/>
        </a:spcBef>
        <a:spcAft>
          <a:spcPct val="0"/>
        </a:spcAft>
        <a:defRPr sz="3600">
          <a:solidFill>
            <a:schemeClr val="tx2"/>
          </a:solidFill>
          <a:latin typeface="Arial" charset="0"/>
          <a:cs typeface="Arial" charset="0"/>
        </a:defRPr>
      </a:lvl3pPr>
      <a:lvl4pPr algn="l" rtl="0" fontAlgn="base">
        <a:spcBef>
          <a:spcPct val="0"/>
        </a:spcBef>
        <a:spcAft>
          <a:spcPct val="0"/>
        </a:spcAft>
        <a:defRPr sz="3600">
          <a:solidFill>
            <a:schemeClr val="tx2"/>
          </a:solidFill>
          <a:latin typeface="Arial" charset="0"/>
          <a:cs typeface="Arial" charset="0"/>
        </a:defRPr>
      </a:lvl4pPr>
      <a:lvl5pPr algn="l" rtl="0" fontAlgn="base">
        <a:spcBef>
          <a:spcPct val="0"/>
        </a:spcBef>
        <a:spcAft>
          <a:spcPct val="0"/>
        </a:spcAft>
        <a:defRPr sz="3600">
          <a:solidFill>
            <a:schemeClr val="tx2"/>
          </a:solidFill>
          <a:latin typeface="Arial" charset="0"/>
          <a:cs typeface="Arial" charset="0"/>
        </a:defRPr>
      </a:lvl5pPr>
      <a:lvl6pPr marL="457200" algn="l" rtl="0" fontAlgn="base">
        <a:spcBef>
          <a:spcPct val="0"/>
        </a:spcBef>
        <a:spcAft>
          <a:spcPct val="0"/>
        </a:spcAft>
        <a:defRPr sz="3600">
          <a:solidFill>
            <a:schemeClr val="tx2"/>
          </a:solidFill>
          <a:latin typeface="Arial" charset="0"/>
          <a:cs typeface="Arial" charset="0"/>
        </a:defRPr>
      </a:lvl6pPr>
      <a:lvl7pPr marL="914400" algn="l" rtl="0" fontAlgn="base">
        <a:spcBef>
          <a:spcPct val="0"/>
        </a:spcBef>
        <a:spcAft>
          <a:spcPct val="0"/>
        </a:spcAft>
        <a:defRPr sz="3600">
          <a:solidFill>
            <a:schemeClr val="tx2"/>
          </a:solidFill>
          <a:latin typeface="Arial" charset="0"/>
          <a:cs typeface="Arial" charset="0"/>
        </a:defRPr>
      </a:lvl7pPr>
      <a:lvl8pPr marL="1371600" algn="l" rtl="0" fontAlgn="base">
        <a:spcBef>
          <a:spcPct val="0"/>
        </a:spcBef>
        <a:spcAft>
          <a:spcPct val="0"/>
        </a:spcAft>
        <a:defRPr sz="3600">
          <a:solidFill>
            <a:schemeClr val="tx2"/>
          </a:solidFill>
          <a:latin typeface="Arial" charset="0"/>
          <a:cs typeface="Arial" charset="0"/>
        </a:defRPr>
      </a:lvl8pPr>
      <a:lvl9pPr marL="1828800" algn="l" rtl="0" fontAlgn="base">
        <a:spcBef>
          <a:spcPct val="0"/>
        </a:spcBef>
        <a:spcAft>
          <a:spcPct val="0"/>
        </a:spcAft>
        <a:defRPr sz="3600">
          <a:solidFill>
            <a:schemeClr val="tx2"/>
          </a:solidFill>
          <a:latin typeface="Arial" charset="0"/>
          <a:cs typeface="Arial" charset="0"/>
        </a:defRPr>
      </a:lvl9pPr>
    </p:titleStyle>
    <p:bodyStyle>
      <a:lvl1pPr marL="342900" indent="-342900" algn="l" rtl="0" fontAlgn="base">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l"/>
        <a:defRPr sz="2500">
          <a:solidFill>
            <a:schemeClr val="tx1"/>
          </a:solidFill>
          <a:latin typeface="+mn-lt"/>
          <a:cs typeface="+mn-cs"/>
        </a:defRPr>
      </a:lvl2pPr>
      <a:lvl3pPr marL="1143000" indent="-228600" algn="l" rtl="0" fontAlgn="base">
        <a:spcBef>
          <a:spcPct val="20000"/>
        </a:spcBef>
        <a:spcAft>
          <a:spcPct val="0"/>
        </a:spcAft>
        <a:buClr>
          <a:schemeClr val="tx2"/>
        </a:buClr>
        <a:buSzPct val="65000"/>
        <a:buFont typeface="Wingdings" pitchFamily="2" charset="2"/>
        <a:buChar char="¡"/>
        <a:defRPr sz="2200">
          <a:solidFill>
            <a:schemeClr val="tx1"/>
          </a:solidFill>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l"/>
        <a:defRPr sz="1900">
          <a:solidFill>
            <a:schemeClr val="tx1"/>
          </a:solidFill>
          <a:latin typeface="+mn-lt"/>
          <a:cs typeface="+mn-cs"/>
        </a:defRPr>
      </a:lvl4pPr>
      <a:lvl5pPr marL="20574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0" y="6350"/>
            <a:ext cx="9139238" cy="6850063"/>
            <a:chOff x="0" y="4"/>
            <a:chExt cx="5757" cy="4315"/>
          </a:xfrm>
        </p:grpSpPr>
        <p:sp>
          <p:nvSpPr>
            <p:cNvPr id="7170" name="AutoShape 2"/>
            <p:cNvSpPr>
              <a:spLocks noChangeArrowheads="1"/>
            </p:cNvSpPr>
            <p:nvPr/>
          </p:nvSpPr>
          <p:spPr bwMode="auto">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 name="T12" fmla="*/ 0 w 5184"/>
                <a:gd name="T13" fmla="*/ 0 h 3159"/>
                <a:gd name="T14" fmla="*/ 5184 w 5184"/>
                <a:gd name="T15" fmla="*/ 3159 h 3159"/>
              </a:gdLst>
              <a:ahLst/>
              <a:cxnLst>
                <a:cxn ang="0">
                  <a:pos x="T0" y="T1"/>
                </a:cxn>
                <a:cxn ang="0">
                  <a:pos x="T2" y="T3"/>
                </a:cxn>
                <a:cxn ang="0">
                  <a:pos x="T4" y="T5"/>
                </a:cxn>
                <a:cxn ang="0">
                  <a:pos x="T6" y="T7"/>
                </a:cxn>
                <a:cxn ang="0">
                  <a:pos x="T8" y="T9"/>
                </a:cxn>
                <a:cxn ang="0">
                  <a:pos x="T10" y="T11"/>
                </a:cxn>
              </a:cxnLst>
              <a:rect l="T12" t="T13" r="T14" b="T15"/>
              <a:pathLst>
                <a:path w="5184" h="3159">
                  <a:moveTo>
                    <a:pt x="0" y="3159"/>
                  </a:moveTo>
                  <a:lnTo>
                    <a:pt x="5184" y="3159"/>
                  </a:lnTo>
                  <a:lnTo>
                    <a:pt x="5184" y="0"/>
                  </a:lnTo>
                  <a:lnTo>
                    <a:pt x="0" y="0"/>
                  </a:lnTo>
                  <a:lnTo>
                    <a:pt x="0" y="3159"/>
                  </a:lnTo>
                  <a:close/>
                </a:path>
              </a:pathLst>
            </a:custGeom>
            <a:gradFill rotWithShape="0">
              <a:gsLst>
                <a:gs pos="0">
                  <a:srgbClr val="000099"/>
                </a:gs>
                <a:gs pos="100000">
                  <a:srgbClr val="000066"/>
                </a:gs>
              </a:gsLst>
              <a:lin ang="0" scaled="1"/>
            </a:grad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7171" name="AutoShape 3"/>
            <p:cNvSpPr>
              <a:spLocks noChangeArrowheads="1"/>
            </p:cNvSpPr>
            <p:nvPr/>
          </p:nvSpPr>
          <p:spPr bwMode="auto">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 name="T12" fmla="*/ 0 w 556"/>
                <a:gd name="T13" fmla="*/ 0 h 3159"/>
                <a:gd name="T14" fmla="*/ 556 w 556"/>
                <a:gd name="T15" fmla="*/ 3159 h 3159"/>
              </a:gdLst>
              <a:ahLst/>
              <a:cxnLst>
                <a:cxn ang="0">
                  <a:pos x="T0" y="T1"/>
                </a:cxn>
                <a:cxn ang="0">
                  <a:pos x="T2" y="T3"/>
                </a:cxn>
                <a:cxn ang="0">
                  <a:pos x="T4" y="T5"/>
                </a:cxn>
                <a:cxn ang="0">
                  <a:pos x="T6" y="T7"/>
                </a:cxn>
                <a:cxn ang="0">
                  <a:pos x="T8" y="T9"/>
                </a:cxn>
                <a:cxn ang="0">
                  <a:pos x="T10" y="T11"/>
                </a:cxn>
              </a:cxnLst>
              <a:rect l="T12" t="T13" r="T14" b="T15"/>
              <a:pathLst>
                <a:path w="556" h="3159">
                  <a:moveTo>
                    <a:pt x="0" y="0"/>
                  </a:moveTo>
                  <a:lnTo>
                    <a:pt x="0" y="3159"/>
                  </a:lnTo>
                  <a:lnTo>
                    <a:pt x="556" y="3159"/>
                  </a:lnTo>
                  <a:lnTo>
                    <a:pt x="556" y="0"/>
                  </a:lnTo>
                  <a:lnTo>
                    <a:pt x="0" y="0"/>
                  </a:lnTo>
                  <a:close/>
                </a:path>
              </a:pathLst>
            </a:custGeom>
            <a:gradFill rotWithShape="0">
              <a:gsLst>
                <a:gs pos="0">
                  <a:srgbClr val="000066"/>
                </a:gs>
                <a:gs pos="100000">
                  <a:srgbClr val="000099"/>
                </a:gs>
              </a:gsLst>
              <a:lin ang="5400000" scaled="1"/>
            </a:grad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grpSp>
          <p:nvGrpSpPr>
            <p:cNvPr id="3" name="Group 4"/>
            <p:cNvGrpSpPr>
              <a:grpSpLocks/>
            </p:cNvGrpSpPr>
            <p:nvPr/>
          </p:nvGrpSpPr>
          <p:grpSpPr bwMode="auto">
            <a:xfrm>
              <a:off x="0" y="4"/>
              <a:ext cx="5757" cy="4315"/>
              <a:chOff x="0" y="4"/>
              <a:chExt cx="5757" cy="4315"/>
            </a:xfrm>
          </p:grpSpPr>
          <p:sp>
            <p:nvSpPr>
              <p:cNvPr id="7173" name="AutoShape 5"/>
              <p:cNvSpPr>
                <a:spLocks noChangeArrowheads="1"/>
              </p:cNvSpPr>
              <p:nvPr/>
            </p:nvSpPr>
            <p:spPr bwMode="auto">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w 12"/>
                  <a:gd name="T13" fmla="*/ 0 h 695"/>
                  <a:gd name="T14" fmla="*/ 12 w 12"/>
                  <a:gd name="T15" fmla="*/ 695 h 695"/>
                </a:gdLst>
                <a:ahLst/>
                <a:cxnLst>
                  <a:cxn ang="0">
                    <a:pos x="T0" y="T1"/>
                  </a:cxn>
                  <a:cxn ang="0">
                    <a:pos x="T2" y="T3"/>
                  </a:cxn>
                  <a:cxn ang="0">
                    <a:pos x="T4" y="T5"/>
                  </a:cxn>
                  <a:cxn ang="0">
                    <a:pos x="T6" y="T7"/>
                  </a:cxn>
                  <a:cxn ang="0">
                    <a:pos x="T8" y="T9"/>
                  </a:cxn>
                  <a:cxn ang="0">
                    <a:pos x="T10" y="T11"/>
                  </a:cxn>
                </a:cxnLst>
                <a:rect l="T12" t="T13" r="T14" b="T15"/>
                <a:pathLst>
                  <a:path w="12" h="695">
                    <a:moveTo>
                      <a:pt x="12" y="0"/>
                    </a:moveTo>
                    <a:lnTo>
                      <a:pt x="0" y="0"/>
                    </a:lnTo>
                    <a:lnTo>
                      <a:pt x="0" y="695"/>
                    </a:lnTo>
                    <a:lnTo>
                      <a:pt x="12" y="695"/>
                    </a:lnTo>
                    <a:lnTo>
                      <a:pt x="12" y="0"/>
                    </a:lnTo>
                    <a:close/>
                  </a:path>
                </a:pathLst>
              </a:custGeom>
              <a:gradFill rotWithShape="0">
                <a:gsLst>
                  <a:gs pos="0">
                    <a:srgbClr val="000066"/>
                  </a:gs>
                  <a:gs pos="100000">
                    <a:srgbClr val="000099"/>
                  </a:gs>
                </a:gsLst>
                <a:lin ang="5400000" scaled="1"/>
              </a:grad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7174" name="AutoShape 6"/>
              <p:cNvSpPr>
                <a:spLocks noChangeArrowheads="1"/>
              </p:cNvSpPr>
              <p:nvPr/>
            </p:nvSpPr>
            <p:spPr bwMode="auto">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w 12"/>
                  <a:gd name="T13" fmla="*/ 0 h 2697"/>
                  <a:gd name="T14" fmla="*/ 12 w 12"/>
                  <a:gd name="T15" fmla="*/ 2697 h 2697"/>
                </a:gdLst>
                <a:ahLst/>
                <a:cxnLst>
                  <a:cxn ang="0">
                    <a:pos x="T0" y="T1"/>
                  </a:cxn>
                  <a:cxn ang="0">
                    <a:pos x="T2" y="T3"/>
                  </a:cxn>
                  <a:cxn ang="0">
                    <a:pos x="T4" y="T5"/>
                  </a:cxn>
                  <a:cxn ang="0">
                    <a:pos x="T6" y="T7"/>
                  </a:cxn>
                  <a:cxn ang="0">
                    <a:pos x="T8" y="T9"/>
                  </a:cxn>
                  <a:cxn ang="0">
                    <a:pos x="T10" y="T11"/>
                  </a:cxn>
                </a:cxnLst>
                <a:rect l="T12" t="T13" r="T14" b="T15"/>
                <a:pathLst>
                  <a:path w="12" h="2697">
                    <a:moveTo>
                      <a:pt x="0" y="2697"/>
                    </a:moveTo>
                    <a:lnTo>
                      <a:pt x="12" y="2697"/>
                    </a:lnTo>
                    <a:lnTo>
                      <a:pt x="12" y="0"/>
                    </a:lnTo>
                    <a:lnTo>
                      <a:pt x="0" y="0"/>
                    </a:lnTo>
                    <a:lnTo>
                      <a:pt x="0" y="2697"/>
                    </a:lnTo>
                    <a:close/>
                  </a:path>
                </a:pathLst>
              </a:custGeom>
              <a:gradFill rotWithShape="0">
                <a:gsLst>
                  <a:gs pos="0">
                    <a:srgbClr val="000099"/>
                  </a:gs>
                  <a:gs pos="100000">
                    <a:srgbClr val="000066"/>
                  </a:gs>
                </a:gsLst>
                <a:lin ang="5400000" scaled="1"/>
              </a:grad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7175" name="AutoShape 7"/>
              <p:cNvSpPr>
                <a:spLocks noChangeArrowheads="1"/>
              </p:cNvSpPr>
              <p:nvPr/>
            </p:nvSpPr>
            <p:spPr bwMode="auto">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 name="T12" fmla="*/ 0 w 4724"/>
                  <a:gd name="T13" fmla="*/ 0 h 12"/>
                  <a:gd name="T14" fmla="*/ 4724 w 4724"/>
                  <a:gd name="T15" fmla="*/ 12 h 12"/>
                </a:gdLst>
                <a:ahLst/>
                <a:cxnLst>
                  <a:cxn ang="0">
                    <a:pos x="T0" y="T1"/>
                  </a:cxn>
                  <a:cxn ang="0">
                    <a:pos x="T2" y="T3"/>
                  </a:cxn>
                  <a:cxn ang="0">
                    <a:pos x="T4" y="T5"/>
                  </a:cxn>
                  <a:cxn ang="0">
                    <a:pos x="T6" y="T7"/>
                  </a:cxn>
                  <a:cxn ang="0">
                    <a:pos x="T8" y="T9"/>
                  </a:cxn>
                  <a:cxn ang="0">
                    <a:pos x="T10" y="T11"/>
                  </a:cxn>
                </a:cxnLst>
                <a:rect l="T12" t="T13" r="T14" b="T15"/>
                <a:pathLst>
                  <a:path w="4724" h="12">
                    <a:moveTo>
                      <a:pt x="4724" y="0"/>
                    </a:moveTo>
                    <a:lnTo>
                      <a:pt x="0" y="0"/>
                    </a:lnTo>
                    <a:lnTo>
                      <a:pt x="0" y="12"/>
                    </a:lnTo>
                    <a:lnTo>
                      <a:pt x="4724" y="12"/>
                    </a:lnTo>
                    <a:lnTo>
                      <a:pt x="4724" y="0"/>
                    </a:lnTo>
                    <a:close/>
                  </a:path>
                </a:pathLst>
              </a:custGeom>
              <a:gradFill rotWithShape="0">
                <a:gsLst>
                  <a:gs pos="0">
                    <a:srgbClr val="000066"/>
                  </a:gs>
                  <a:gs pos="100000">
                    <a:srgbClr val="000099"/>
                  </a:gs>
                </a:gsLst>
                <a:lin ang="0" scaled="1"/>
              </a:grad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7176" name="AutoShape 8"/>
              <p:cNvSpPr>
                <a:spLocks noChangeArrowheads="1"/>
              </p:cNvSpPr>
              <p:nvPr/>
            </p:nvSpPr>
            <p:spPr bwMode="auto">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w 12"/>
                  <a:gd name="T13" fmla="*/ 0 h 252"/>
                  <a:gd name="T14" fmla="*/ 12 w 12"/>
                  <a:gd name="T15" fmla="*/ 252 h 252"/>
                </a:gdLst>
                <a:ahLst/>
                <a:cxnLst>
                  <a:cxn ang="0">
                    <a:pos x="T0" y="T1"/>
                  </a:cxn>
                  <a:cxn ang="0">
                    <a:pos x="T2" y="T3"/>
                  </a:cxn>
                  <a:cxn ang="0">
                    <a:pos x="T4" y="T5"/>
                  </a:cxn>
                  <a:cxn ang="0">
                    <a:pos x="T6" y="T7"/>
                  </a:cxn>
                  <a:cxn ang="0">
                    <a:pos x="T8" y="T9"/>
                  </a:cxn>
                  <a:cxn ang="0">
                    <a:pos x="T10" y="T11"/>
                  </a:cxn>
                </a:cxnLst>
                <a:rect l="T12" t="T13" r="T14" b="T15"/>
                <a:pathLst>
                  <a:path w="12" h="252">
                    <a:moveTo>
                      <a:pt x="0" y="252"/>
                    </a:moveTo>
                    <a:lnTo>
                      <a:pt x="12" y="252"/>
                    </a:lnTo>
                    <a:lnTo>
                      <a:pt x="12" y="0"/>
                    </a:lnTo>
                    <a:lnTo>
                      <a:pt x="0" y="0"/>
                    </a:lnTo>
                    <a:lnTo>
                      <a:pt x="0" y="252"/>
                    </a:lnTo>
                    <a:close/>
                  </a:path>
                </a:pathLst>
              </a:custGeom>
              <a:gradFill rotWithShape="0">
                <a:gsLst>
                  <a:gs pos="0">
                    <a:srgbClr val="0066FF"/>
                  </a:gs>
                  <a:gs pos="100000">
                    <a:srgbClr val="000099"/>
                  </a:gs>
                </a:gsLst>
                <a:lin ang="5400000" scaled="1"/>
              </a:grad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7177" name="AutoShape 9"/>
              <p:cNvSpPr>
                <a:spLocks noChangeArrowheads="1"/>
              </p:cNvSpPr>
              <p:nvPr/>
            </p:nvSpPr>
            <p:spPr bwMode="auto">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w 12"/>
                  <a:gd name="T13" fmla="*/ 0 h 252"/>
                  <a:gd name="T14" fmla="*/ 12 w 12"/>
                  <a:gd name="T15" fmla="*/ 252 h 252"/>
                </a:gdLst>
                <a:ahLst/>
                <a:cxnLst>
                  <a:cxn ang="0">
                    <a:pos x="T0" y="T1"/>
                  </a:cxn>
                  <a:cxn ang="0">
                    <a:pos x="T2" y="T3"/>
                  </a:cxn>
                  <a:cxn ang="0">
                    <a:pos x="T4" y="T5"/>
                  </a:cxn>
                  <a:cxn ang="0">
                    <a:pos x="T6" y="T7"/>
                  </a:cxn>
                  <a:cxn ang="0">
                    <a:pos x="T8" y="T9"/>
                  </a:cxn>
                  <a:cxn ang="0">
                    <a:pos x="T10" y="T11"/>
                  </a:cxn>
                </a:cxnLst>
                <a:rect l="T12" t="T13" r="T14" b="T15"/>
                <a:pathLst>
                  <a:path w="12" h="252">
                    <a:moveTo>
                      <a:pt x="12" y="0"/>
                    </a:moveTo>
                    <a:lnTo>
                      <a:pt x="0" y="0"/>
                    </a:lnTo>
                    <a:lnTo>
                      <a:pt x="0" y="252"/>
                    </a:lnTo>
                    <a:lnTo>
                      <a:pt x="12" y="252"/>
                    </a:lnTo>
                    <a:lnTo>
                      <a:pt x="12" y="0"/>
                    </a:lnTo>
                    <a:close/>
                  </a:path>
                </a:pathLst>
              </a:custGeom>
              <a:gradFill rotWithShape="0">
                <a:gsLst>
                  <a:gs pos="0">
                    <a:srgbClr val="000099"/>
                  </a:gs>
                  <a:gs pos="100000">
                    <a:srgbClr val="0066FF"/>
                  </a:gs>
                </a:gsLst>
                <a:lin ang="5400000" scaled="1"/>
              </a:grad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7178" name="AutoShape 10"/>
              <p:cNvSpPr>
                <a:spLocks noChangeArrowheads="1"/>
              </p:cNvSpPr>
              <p:nvPr/>
            </p:nvSpPr>
            <p:spPr bwMode="auto">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 name="T12" fmla="*/ 0 w 12"/>
                  <a:gd name="T13" fmla="*/ 0 h 420"/>
                  <a:gd name="T14" fmla="*/ 12 w 12"/>
                  <a:gd name="T15" fmla="*/ 420 h 420"/>
                </a:gdLst>
                <a:ahLst/>
                <a:cxnLst>
                  <a:cxn ang="0">
                    <a:pos x="T0" y="T1"/>
                  </a:cxn>
                  <a:cxn ang="0">
                    <a:pos x="T2" y="T3"/>
                  </a:cxn>
                  <a:cxn ang="0">
                    <a:pos x="T4" y="T5"/>
                  </a:cxn>
                  <a:cxn ang="0">
                    <a:pos x="T6" y="T7"/>
                  </a:cxn>
                  <a:cxn ang="0">
                    <a:pos x="T8" y="T9"/>
                  </a:cxn>
                  <a:cxn ang="0">
                    <a:pos x="T10" y="T11"/>
                  </a:cxn>
                </a:cxnLst>
                <a:rect l="T12" t="T13" r="T14" b="T15"/>
                <a:pathLst>
                  <a:path w="12" h="420">
                    <a:moveTo>
                      <a:pt x="0" y="0"/>
                    </a:moveTo>
                    <a:lnTo>
                      <a:pt x="0" y="420"/>
                    </a:lnTo>
                    <a:lnTo>
                      <a:pt x="12" y="420"/>
                    </a:lnTo>
                    <a:lnTo>
                      <a:pt x="12" y="0"/>
                    </a:lnTo>
                    <a:lnTo>
                      <a:pt x="0" y="0"/>
                    </a:lnTo>
                    <a:close/>
                  </a:path>
                </a:pathLst>
              </a:custGeom>
              <a:gradFill rotWithShape="0">
                <a:gsLst>
                  <a:gs pos="0">
                    <a:srgbClr val="0066FF"/>
                  </a:gs>
                  <a:gs pos="50000">
                    <a:srgbClr val="FFFFCC"/>
                  </a:gs>
                  <a:gs pos="100000">
                    <a:srgbClr val="0066FF"/>
                  </a:gs>
                </a:gsLst>
                <a:lin ang="5400000" scaled="1"/>
              </a:grad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7179" name="AutoShape 11"/>
              <p:cNvSpPr>
                <a:spLocks noChangeArrowheads="1"/>
              </p:cNvSpPr>
              <p:nvPr/>
            </p:nvSpPr>
            <p:spPr bwMode="auto">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 name="T12" fmla="*/ 0 w 251"/>
                  <a:gd name="T13" fmla="*/ 0 h 12"/>
                  <a:gd name="T14" fmla="*/ 251 w 251"/>
                  <a:gd name="T15" fmla="*/ 12 h 12"/>
                </a:gdLst>
                <a:ahLst/>
                <a:cxnLst>
                  <a:cxn ang="0">
                    <a:pos x="T0" y="T1"/>
                  </a:cxn>
                  <a:cxn ang="0">
                    <a:pos x="T2" y="T3"/>
                  </a:cxn>
                  <a:cxn ang="0">
                    <a:pos x="T4" y="T5"/>
                  </a:cxn>
                  <a:cxn ang="0">
                    <a:pos x="T6" y="T7"/>
                  </a:cxn>
                  <a:cxn ang="0">
                    <a:pos x="T8" y="T9"/>
                  </a:cxn>
                  <a:cxn ang="0">
                    <a:pos x="T10" y="T11"/>
                  </a:cxn>
                </a:cxnLst>
                <a:rect l="T12" t="T13" r="T14" b="T15"/>
                <a:pathLst>
                  <a:path w="251" h="12">
                    <a:moveTo>
                      <a:pt x="0" y="0"/>
                    </a:moveTo>
                    <a:lnTo>
                      <a:pt x="0" y="12"/>
                    </a:lnTo>
                    <a:lnTo>
                      <a:pt x="251" y="12"/>
                    </a:lnTo>
                    <a:lnTo>
                      <a:pt x="251" y="0"/>
                    </a:lnTo>
                    <a:lnTo>
                      <a:pt x="0" y="0"/>
                    </a:lnTo>
                    <a:close/>
                  </a:path>
                </a:pathLst>
              </a:custGeom>
              <a:gradFill rotWithShape="0">
                <a:gsLst>
                  <a:gs pos="0">
                    <a:srgbClr val="0066FF"/>
                  </a:gs>
                  <a:gs pos="100000">
                    <a:srgbClr val="000099"/>
                  </a:gs>
                </a:gsLst>
                <a:lin ang="0" scaled="1"/>
              </a:grad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7180" name="AutoShape 12"/>
              <p:cNvSpPr>
                <a:spLocks noChangeArrowheads="1"/>
              </p:cNvSpPr>
              <p:nvPr/>
            </p:nvSpPr>
            <p:spPr bwMode="auto">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 name="T12" fmla="*/ 0 w 251"/>
                  <a:gd name="T13" fmla="*/ 0 h 12"/>
                  <a:gd name="T14" fmla="*/ 251 w 251"/>
                  <a:gd name="T15" fmla="*/ 12 h 12"/>
                </a:gdLst>
                <a:ahLst/>
                <a:cxnLst>
                  <a:cxn ang="0">
                    <a:pos x="T0" y="T1"/>
                  </a:cxn>
                  <a:cxn ang="0">
                    <a:pos x="T2" y="T3"/>
                  </a:cxn>
                  <a:cxn ang="0">
                    <a:pos x="T4" y="T5"/>
                  </a:cxn>
                  <a:cxn ang="0">
                    <a:pos x="T6" y="T7"/>
                  </a:cxn>
                  <a:cxn ang="0">
                    <a:pos x="T8" y="T9"/>
                  </a:cxn>
                  <a:cxn ang="0">
                    <a:pos x="T10" y="T11"/>
                  </a:cxn>
                </a:cxnLst>
                <a:rect l="T12" t="T13" r="T14" b="T15"/>
                <a:pathLst>
                  <a:path w="251" h="12">
                    <a:moveTo>
                      <a:pt x="251" y="0"/>
                    </a:moveTo>
                    <a:lnTo>
                      <a:pt x="0" y="0"/>
                    </a:lnTo>
                    <a:lnTo>
                      <a:pt x="0" y="12"/>
                    </a:lnTo>
                    <a:lnTo>
                      <a:pt x="251" y="12"/>
                    </a:lnTo>
                    <a:lnTo>
                      <a:pt x="251" y="0"/>
                    </a:lnTo>
                    <a:close/>
                  </a:path>
                </a:pathLst>
              </a:custGeom>
              <a:gradFill rotWithShape="0">
                <a:gsLst>
                  <a:gs pos="0">
                    <a:srgbClr val="000099"/>
                  </a:gs>
                  <a:gs pos="100000">
                    <a:srgbClr val="0066FF"/>
                  </a:gs>
                </a:gsLst>
                <a:lin ang="0" scaled="1"/>
              </a:grad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7181" name="AutoShape 13"/>
              <p:cNvSpPr>
                <a:spLocks noChangeArrowheads="1"/>
              </p:cNvSpPr>
              <p:nvPr/>
            </p:nvSpPr>
            <p:spPr bwMode="auto">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 name="T12" fmla="*/ 0 w 418"/>
                  <a:gd name="T13" fmla="*/ 0 h 12"/>
                  <a:gd name="T14" fmla="*/ 418 w 418"/>
                  <a:gd name="T15" fmla="*/ 12 h 12"/>
                </a:gdLst>
                <a:ahLst/>
                <a:cxnLst>
                  <a:cxn ang="0">
                    <a:pos x="T0" y="T1"/>
                  </a:cxn>
                  <a:cxn ang="0">
                    <a:pos x="T2" y="T3"/>
                  </a:cxn>
                  <a:cxn ang="0">
                    <a:pos x="T4" y="T5"/>
                  </a:cxn>
                  <a:cxn ang="0">
                    <a:pos x="T6" y="T7"/>
                  </a:cxn>
                  <a:cxn ang="0">
                    <a:pos x="T8" y="T9"/>
                  </a:cxn>
                  <a:cxn ang="0">
                    <a:pos x="T10" y="T11"/>
                  </a:cxn>
                </a:cxnLst>
                <a:rect l="T12" t="T13" r="T14" b="T15"/>
                <a:pathLst>
                  <a:path w="418" h="12">
                    <a:moveTo>
                      <a:pt x="0" y="0"/>
                    </a:moveTo>
                    <a:lnTo>
                      <a:pt x="0" y="12"/>
                    </a:lnTo>
                    <a:lnTo>
                      <a:pt x="418" y="12"/>
                    </a:lnTo>
                    <a:lnTo>
                      <a:pt x="418" y="0"/>
                    </a:lnTo>
                    <a:lnTo>
                      <a:pt x="0" y="0"/>
                    </a:lnTo>
                    <a:close/>
                  </a:path>
                </a:pathLst>
              </a:custGeom>
              <a:gradFill rotWithShape="0">
                <a:gsLst>
                  <a:gs pos="0">
                    <a:srgbClr val="FFFFCC"/>
                  </a:gs>
                  <a:gs pos="50000">
                    <a:srgbClr val="0066FF"/>
                  </a:gs>
                  <a:gs pos="100000">
                    <a:srgbClr val="FFFFCC"/>
                  </a:gs>
                </a:gsLst>
                <a:lin ang="0" scaled="1"/>
              </a:grad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grpSp>
      </p:grpSp>
      <p:sp>
        <p:nvSpPr>
          <p:cNvPr id="19459" name="Rectangle 14"/>
          <p:cNvSpPr>
            <a:spLocks noGrp="1" noChangeArrowheads="1"/>
          </p:cNvSpPr>
          <p:nvPr>
            <p:ph type="title"/>
          </p:nvPr>
        </p:nvSpPr>
        <p:spPr bwMode="auto">
          <a:xfrm>
            <a:off x="1066800" y="303213"/>
            <a:ext cx="7542213" cy="1433512"/>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9460" name="Rectangle 15"/>
          <p:cNvSpPr>
            <a:spLocks noGrp="1" noChangeArrowheads="1"/>
          </p:cNvSpPr>
          <p:nvPr>
            <p:ph type="body" idx="1"/>
          </p:nvPr>
        </p:nvSpPr>
        <p:spPr bwMode="auto">
          <a:xfrm>
            <a:off x="1066800" y="1981200"/>
            <a:ext cx="7542213" cy="411321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7184" name="Text Box 16"/>
          <p:cNvSpPr txBox="1">
            <a:spLocks noChangeArrowheads="1"/>
          </p:cNvSpPr>
          <p:nvPr/>
        </p:nvSpPr>
        <p:spPr bwMode="auto">
          <a:xfrm>
            <a:off x="1066800" y="6248400"/>
            <a:ext cx="1905000" cy="460375"/>
          </a:xfrm>
          <a:prstGeom prst="rect">
            <a:avLst/>
          </a:prstGeom>
          <a:no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7185" name="Text Box 17"/>
          <p:cNvSpPr txBox="1">
            <a:spLocks noChangeArrowheads="1"/>
          </p:cNvSpPr>
          <p:nvPr/>
        </p:nvSpPr>
        <p:spPr bwMode="auto">
          <a:xfrm>
            <a:off x="3429000" y="6248400"/>
            <a:ext cx="2895600" cy="460375"/>
          </a:xfrm>
          <a:prstGeom prst="rect">
            <a:avLst/>
          </a:prstGeom>
          <a:no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7186" name="Rectangle 18"/>
          <p:cNvSpPr>
            <a:spLocks noGrp="1" noChangeArrowheads="1"/>
          </p:cNvSpPr>
          <p:nvPr>
            <p:ph type="sldNum"/>
          </p:nvPr>
        </p:nvSpPr>
        <p:spPr bwMode="auto">
          <a:xfrm>
            <a:off x="67056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Font typeface="Tahoma" pitchFamily="32" charset="0"/>
              <a:buNone/>
              <a:tabLst>
                <a:tab pos="723900" algn="l"/>
                <a:tab pos="1447800" algn="l"/>
              </a:tabLst>
              <a:defRPr sz="1000">
                <a:solidFill>
                  <a:srgbClr val="FFFFFF"/>
                </a:solidFill>
                <a:effectLst>
                  <a:outerShdw blurRad="38100" dist="38100" dir="2700000" algn="tl">
                    <a:srgbClr val="000000"/>
                  </a:outerShdw>
                </a:effectLst>
                <a:latin typeface="+mn-lt"/>
                <a:ea typeface="MS Gothic" charset="-128"/>
                <a:cs typeface="Arial Unicode MS" charset="0"/>
              </a:defRPr>
            </a:lvl1pPr>
          </a:lstStyle>
          <a:p>
            <a:pPr fontAlgn="base">
              <a:spcBef>
                <a:spcPct val="0"/>
              </a:spcBef>
              <a:spcAft>
                <a:spcPct val="0"/>
              </a:spcAft>
              <a:buSzPct val="100000"/>
              <a:defRPr/>
            </a:pPr>
            <a:fld id="{2947820A-1261-4CB9-8D5F-8BCFF5FF7854}" type="slidenum">
              <a:rPr lang="en-US">
                <a:latin typeface="Tahoma"/>
              </a:rPr>
              <a:pPr fontAlgn="base">
                <a:spcBef>
                  <a:spcPct val="0"/>
                </a:spcBef>
                <a:spcAft>
                  <a:spcPct val="0"/>
                </a:spcAft>
                <a:buSzPct val="100000"/>
                <a:defRPr/>
              </a:pPr>
              <a:t>‹#›</a:t>
            </a:fld>
            <a:endParaRPr lang="en-US">
              <a:latin typeface="Tahoma"/>
            </a:endParaRPr>
          </a:p>
        </p:txBody>
      </p:sp>
    </p:spTree>
    <p:extLst>
      <p:ext uri="{BB962C8B-B14F-4D97-AF65-F5344CB8AC3E}">
        <p14:creationId xmlns:p14="http://schemas.microsoft.com/office/powerpoint/2010/main" val="85884737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457200" rtl="0" eaLnBrk="0" fontAlgn="base" hangingPunct="0">
        <a:spcBef>
          <a:spcPct val="0"/>
        </a:spcBef>
        <a:spcAft>
          <a:spcPct val="0"/>
        </a:spcAft>
        <a:buClr>
          <a:srgbClr val="EAEAEA"/>
        </a:buClr>
        <a:buSzPct val="100000"/>
        <a:buFont typeface="Tahoma" pitchFamily="34" charset="0"/>
        <a:defRPr sz="4400" b="1">
          <a:solidFill>
            <a:srgbClr val="EAEAEA"/>
          </a:solidFill>
          <a:latin typeface="+mj-lt"/>
          <a:ea typeface="+mj-ea"/>
          <a:cs typeface="+mj-cs"/>
        </a:defRPr>
      </a:lvl1pPr>
      <a:lvl2pPr algn="l" defTabSz="457200" rtl="0" eaLnBrk="0" fontAlgn="base" hangingPunct="0">
        <a:spcBef>
          <a:spcPct val="0"/>
        </a:spcBef>
        <a:spcAft>
          <a:spcPct val="0"/>
        </a:spcAft>
        <a:buClr>
          <a:srgbClr val="EAEAEA"/>
        </a:buClr>
        <a:buSzPct val="100000"/>
        <a:buFont typeface="Tahoma" pitchFamily="34" charset="0"/>
        <a:defRPr sz="4400" b="1">
          <a:solidFill>
            <a:srgbClr val="EAEAEA"/>
          </a:solidFill>
          <a:latin typeface="Tahoma" pitchFamily="32" charset="0"/>
          <a:ea typeface="MS Gothic" charset="-128"/>
        </a:defRPr>
      </a:lvl2pPr>
      <a:lvl3pPr algn="l" defTabSz="457200" rtl="0" eaLnBrk="0" fontAlgn="base" hangingPunct="0">
        <a:spcBef>
          <a:spcPct val="0"/>
        </a:spcBef>
        <a:spcAft>
          <a:spcPct val="0"/>
        </a:spcAft>
        <a:buClr>
          <a:srgbClr val="EAEAEA"/>
        </a:buClr>
        <a:buSzPct val="100000"/>
        <a:buFont typeface="Tahoma" pitchFamily="34" charset="0"/>
        <a:defRPr sz="4400" b="1">
          <a:solidFill>
            <a:srgbClr val="EAEAEA"/>
          </a:solidFill>
          <a:latin typeface="Tahoma" pitchFamily="32" charset="0"/>
          <a:ea typeface="MS Gothic" charset="-128"/>
        </a:defRPr>
      </a:lvl3pPr>
      <a:lvl4pPr algn="l" defTabSz="457200" rtl="0" eaLnBrk="0" fontAlgn="base" hangingPunct="0">
        <a:spcBef>
          <a:spcPct val="0"/>
        </a:spcBef>
        <a:spcAft>
          <a:spcPct val="0"/>
        </a:spcAft>
        <a:buClr>
          <a:srgbClr val="EAEAEA"/>
        </a:buClr>
        <a:buSzPct val="100000"/>
        <a:buFont typeface="Tahoma" pitchFamily="34" charset="0"/>
        <a:defRPr sz="4400" b="1">
          <a:solidFill>
            <a:srgbClr val="EAEAEA"/>
          </a:solidFill>
          <a:latin typeface="Tahoma" pitchFamily="32" charset="0"/>
          <a:ea typeface="MS Gothic" charset="-128"/>
        </a:defRPr>
      </a:lvl4pPr>
      <a:lvl5pPr algn="l" defTabSz="457200" rtl="0" eaLnBrk="0" fontAlgn="base" hangingPunct="0">
        <a:spcBef>
          <a:spcPct val="0"/>
        </a:spcBef>
        <a:spcAft>
          <a:spcPct val="0"/>
        </a:spcAft>
        <a:buClr>
          <a:srgbClr val="EAEAEA"/>
        </a:buClr>
        <a:buSzPct val="100000"/>
        <a:buFont typeface="Tahoma" pitchFamily="34" charset="0"/>
        <a:defRPr sz="4400" b="1">
          <a:solidFill>
            <a:srgbClr val="EAEAEA"/>
          </a:solidFill>
          <a:latin typeface="Tahoma" pitchFamily="32" charset="0"/>
          <a:ea typeface="MS Gothic" charset="-128"/>
        </a:defRPr>
      </a:lvl5pPr>
      <a:lvl6pPr marL="457200" algn="l" defTabSz="457200" rtl="0" eaLnBrk="0" fontAlgn="base" hangingPunct="0">
        <a:spcBef>
          <a:spcPct val="0"/>
        </a:spcBef>
        <a:spcAft>
          <a:spcPct val="0"/>
        </a:spcAft>
        <a:buClr>
          <a:srgbClr val="EAEAEA"/>
        </a:buClr>
        <a:buSzPct val="100000"/>
        <a:buFont typeface="Tahoma" pitchFamily="32" charset="0"/>
        <a:defRPr sz="4400" b="1">
          <a:solidFill>
            <a:srgbClr val="EAEAEA"/>
          </a:solidFill>
          <a:latin typeface="Tahoma" pitchFamily="32" charset="0"/>
          <a:ea typeface="MS Gothic" charset="-128"/>
        </a:defRPr>
      </a:lvl6pPr>
      <a:lvl7pPr marL="914400" algn="l" defTabSz="457200" rtl="0" eaLnBrk="0" fontAlgn="base" hangingPunct="0">
        <a:spcBef>
          <a:spcPct val="0"/>
        </a:spcBef>
        <a:spcAft>
          <a:spcPct val="0"/>
        </a:spcAft>
        <a:buClr>
          <a:srgbClr val="EAEAEA"/>
        </a:buClr>
        <a:buSzPct val="100000"/>
        <a:buFont typeface="Tahoma" pitchFamily="32" charset="0"/>
        <a:defRPr sz="4400" b="1">
          <a:solidFill>
            <a:srgbClr val="EAEAEA"/>
          </a:solidFill>
          <a:latin typeface="Tahoma" pitchFamily="32" charset="0"/>
          <a:ea typeface="MS Gothic" charset="-128"/>
        </a:defRPr>
      </a:lvl7pPr>
      <a:lvl8pPr marL="1371600" algn="l" defTabSz="457200" rtl="0" eaLnBrk="0" fontAlgn="base" hangingPunct="0">
        <a:spcBef>
          <a:spcPct val="0"/>
        </a:spcBef>
        <a:spcAft>
          <a:spcPct val="0"/>
        </a:spcAft>
        <a:buClr>
          <a:srgbClr val="EAEAEA"/>
        </a:buClr>
        <a:buSzPct val="100000"/>
        <a:buFont typeface="Tahoma" pitchFamily="32" charset="0"/>
        <a:defRPr sz="4400" b="1">
          <a:solidFill>
            <a:srgbClr val="EAEAEA"/>
          </a:solidFill>
          <a:latin typeface="Tahoma" pitchFamily="32" charset="0"/>
          <a:ea typeface="MS Gothic" charset="-128"/>
        </a:defRPr>
      </a:lvl8pPr>
      <a:lvl9pPr marL="1828800" algn="l" defTabSz="457200" rtl="0" eaLnBrk="0" fontAlgn="base" hangingPunct="0">
        <a:spcBef>
          <a:spcPct val="0"/>
        </a:spcBef>
        <a:spcAft>
          <a:spcPct val="0"/>
        </a:spcAft>
        <a:buClr>
          <a:srgbClr val="EAEAEA"/>
        </a:buClr>
        <a:buSzPct val="100000"/>
        <a:buFont typeface="Tahoma" pitchFamily="32" charset="0"/>
        <a:defRPr sz="4400" b="1">
          <a:solidFill>
            <a:srgbClr val="EAEAEA"/>
          </a:solidFill>
          <a:latin typeface="Tahoma" pitchFamily="32" charset="0"/>
          <a:ea typeface="MS Gothic" charset="-128"/>
        </a:defRPr>
      </a:lvl9pPr>
    </p:titleStyle>
    <p:bodyStyle>
      <a:lvl1pPr marL="341313" indent="-341313" algn="l" defTabSz="457200" rtl="0" eaLnBrk="0" fontAlgn="base" hangingPunct="0">
        <a:spcBef>
          <a:spcPts val="800"/>
        </a:spcBef>
        <a:spcAft>
          <a:spcPct val="0"/>
        </a:spcAft>
        <a:buClr>
          <a:srgbClr val="FFFFCC"/>
        </a:buClr>
        <a:buSzPct val="70000"/>
        <a:buFont typeface="Wingdings" pitchFamily="2" charset="2"/>
        <a:buChar char=""/>
        <a:defRPr sz="3200">
          <a:solidFill>
            <a:srgbClr val="FFFFFF"/>
          </a:solidFill>
          <a:latin typeface="+mn-lt"/>
          <a:ea typeface="+mn-ea"/>
          <a:cs typeface="+mn-cs"/>
        </a:defRPr>
      </a:lvl1pPr>
      <a:lvl2pPr marL="741363" indent="-284163" algn="l" defTabSz="457200" rtl="0" eaLnBrk="0" fontAlgn="base" hangingPunct="0">
        <a:spcBef>
          <a:spcPts val="700"/>
        </a:spcBef>
        <a:spcAft>
          <a:spcPct val="0"/>
        </a:spcAft>
        <a:buClr>
          <a:srgbClr val="FFFFFF"/>
        </a:buClr>
        <a:buSzPct val="100000"/>
        <a:buFont typeface="Tahoma" pitchFamily="34" charset="0"/>
        <a:buChar char="–"/>
        <a:defRPr sz="2800">
          <a:solidFill>
            <a:srgbClr val="FFFFFF"/>
          </a:solidFill>
          <a:latin typeface="+mn-lt"/>
          <a:ea typeface="+mn-ea"/>
        </a:defRPr>
      </a:lvl2pPr>
      <a:lvl3pPr marL="1143000" indent="-228600" algn="l" defTabSz="457200" rtl="0" eaLnBrk="0" fontAlgn="base" hangingPunct="0">
        <a:spcBef>
          <a:spcPts val="600"/>
        </a:spcBef>
        <a:spcAft>
          <a:spcPct val="0"/>
        </a:spcAft>
        <a:buClr>
          <a:srgbClr val="FFFFCC"/>
        </a:buClr>
        <a:buSzPct val="70000"/>
        <a:buFont typeface="Wingdings" pitchFamily="2" charset="2"/>
        <a:buChar char=""/>
        <a:defRPr sz="2400">
          <a:solidFill>
            <a:srgbClr val="FFFFFF"/>
          </a:solidFill>
          <a:latin typeface="+mn-lt"/>
          <a:ea typeface="+mn-ea"/>
        </a:defRPr>
      </a:lvl3pPr>
      <a:lvl4pPr marL="1600200" indent="-228600" algn="l" defTabSz="457200" rtl="0" eaLnBrk="0" fontAlgn="base" hangingPunct="0">
        <a:spcBef>
          <a:spcPts val="500"/>
        </a:spcBef>
        <a:spcAft>
          <a:spcPct val="0"/>
        </a:spcAft>
        <a:buClr>
          <a:srgbClr val="FFFFFF"/>
        </a:buClr>
        <a:buSzPct val="100000"/>
        <a:buFont typeface="Tahoma" pitchFamily="34" charset="0"/>
        <a:buChar char="–"/>
        <a:defRPr sz="2000">
          <a:solidFill>
            <a:srgbClr val="FFFFFF"/>
          </a:solidFill>
          <a:latin typeface="+mn-lt"/>
          <a:ea typeface="+mn-ea"/>
        </a:defRPr>
      </a:lvl4pPr>
      <a:lvl5pPr marL="2057400" indent="-228600" algn="l" defTabSz="457200" rtl="0" eaLnBrk="0" fontAlgn="base" hangingPunct="0">
        <a:spcBef>
          <a:spcPts val="500"/>
        </a:spcBef>
        <a:spcAft>
          <a:spcPct val="0"/>
        </a:spcAft>
        <a:buClr>
          <a:srgbClr val="FFFFFF"/>
        </a:buClr>
        <a:buSzPct val="70000"/>
        <a:buFont typeface="Wingdings" pitchFamily="2" charset="2"/>
        <a:buChar char=""/>
        <a:defRPr sz="2000">
          <a:solidFill>
            <a:srgbClr val="FFFFFF"/>
          </a:solidFill>
          <a:latin typeface="+mn-lt"/>
          <a:ea typeface="+mn-ea"/>
        </a:defRPr>
      </a:lvl5pPr>
      <a:lvl6pPr marL="2514600" indent="-228600" algn="l" defTabSz="457200" rtl="0" eaLnBrk="0" fontAlgn="base" hangingPunct="0">
        <a:spcBef>
          <a:spcPts val="500"/>
        </a:spcBef>
        <a:spcAft>
          <a:spcPct val="0"/>
        </a:spcAft>
        <a:buClr>
          <a:srgbClr val="FFFFFF"/>
        </a:buClr>
        <a:buSzPct val="70000"/>
        <a:buFont typeface="Wingdings" charset="2"/>
        <a:buChar char=""/>
        <a:defRPr sz="2000">
          <a:solidFill>
            <a:srgbClr val="FFFFFF"/>
          </a:solidFill>
          <a:latin typeface="+mn-lt"/>
          <a:ea typeface="+mn-ea"/>
        </a:defRPr>
      </a:lvl6pPr>
      <a:lvl7pPr marL="2971800" indent="-228600" algn="l" defTabSz="457200" rtl="0" eaLnBrk="0" fontAlgn="base" hangingPunct="0">
        <a:spcBef>
          <a:spcPts val="500"/>
        </a:spcBef>
        <a:spcAft>
          <a:spcPct val="0"/>
        </a:spcAft>
        <a:buClr>
          <a:srgbClr val="FFFFFF"/>
        </a:buClr>
        <a:buSzPct val="70000"/>
        <a:buFont typeface="Wingdings" charset="2"/>
        <a:buChar char=""/>
        <a:defRPr sz="2000">
          <a:solidFill>
            <a:srgbClr val="FFFFFF"/>
          </a:solidFill>
          <a:latin typeface="+mn-lt"/>
          <a:ea typeface="+mn-ea"/>
        </a:defRPr>
      </a:lvl7pPr>
      <a:lvl8pPr marL="3429000" indent="-228600" algn="l" defTabSz="457200" rtl="0" eaLnBrk="0" fontAlgn="base" hangingPunct="0">
        <a:spcBef>
          <a:spcPts val="500"/>
        </a:spcBef>
        <a:spcAft>
          <a:spcPct val="0"/>
        </a:spcAft>
        <a:buClr>
          <a:srgbClr val="FFFFFF"/>
        </a:buClr>
        <a:buSzPct val="70000"/>
        <a:buFont typeface="Wingdings" charset="2"/>
        <a:buChar char=""/>
        <a:defRPr sz="2000">
          <a:solidFill>
            <a:srgbClr val="FFFFFF"/>
          </a:solidFill>
          <a:latin typeface="+mn-lt"/>
          <a:ea typeface="+mn-ea"/>
        </a:defRPr>
      </a:lvl8pPr>
      <a:lvl9pPr marL="3886200" indent="-228600" algn="l" defTabSz="457200" rtl="0" eaLnBrk="0" fontAlgn="base" hangingPunct="0">
        <a:spcBef>
          <a:spcPts val="500"/>
        </a:spcBef>
        <a:spcAft>
          <a:spcPct val="0"/>
        </a:spcAft>
        <a:buClr>
          <a:srgbClr val="FFFFFF"/>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0" y="0"/>
            <a:ext cx="7240588" cy="1979613"/>
            <a:chOff x="0" y="0"/>
            <a:chExt cx="4561" cy="1247"/>
          </a:xfrm>
        </p:grpSpPr>
        <p:sp>
          <p:nvSpPr>
            <p:cNvPr id="3074" name="AutoShape 2"/>
            <p:cNvSpPr>
              <a:spLocks noChangeArrowheads="1"/>
            </p:cNvSpPr>
            <p:nvPr/>
          </p:nvSpPr>
          <p:spPr bwMode="auto">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 name="T12" fmla="*/ 0 w 4806"/>
                <a:gd name="T13" fmla="*/ 0 h 665"/>
                <a:gd name="T14" fmla="*/ 4806 w 4806"/>
                <a:gd name="T15" fmla="*/ 665 h 665"/>
              </a:gdLst>
              <a:ahLst/>
              <a:cxnLst>
                <a:cxn ang="0">
                  <a:pos x="T0" y="T1"/>
                </a:cxn>
                <a:cxn ang="0">
                  <a:pos x="T2" y="T3"/>
                </a:cxn>
                <a:cxn ang="0">
                  <a:pos x="T4" y="T5"/>
                </a:cxn>
                <a:cxn ang="0">
                  <a:pos x="T6" y="T7"/>
                </a:cxn>
                <a:cxn ang="0">
                  <a:pos x="T8" y="T9"/>
                </a:cxn>
                <a:cxn ang="0">
                  <a:pos x="T10" y="T11"/>
                </a:cxn>
              </a:cxnLst>
              <a:rect l="T12" t="T13" r="T14" b="T15"/>
              <a:pathLst>
                <a:path w="4806" h="665">
                  <a:moveTo>
                    <a:pt x="4800" y="299"/>
                  </a:moveTo>
                  <a:lnTo>
                    <a:pt x="0" y="665"/>
                  </a:lnTo>
                  <a:lnTo>
                    <a:pt x="0" y="0"/>
                  </a:lnTo>
                  <a:lnTo>
                    <a:pt x="4806" y="1"/>
                  </a:lnTo>
                  <a:lnTo>
                    <a:pt x="4800" y="153"/>
                  </a:lnTo>
                  <a:lnTo>
                    <a:pt x="4800" y="299"/>
                  </a:lnTo>
                  <a:close/>
                </a:path>
              </a:pathLst>
            </a:custGeom>
            <a:gradFill rotWithShape="0">
              <a:gsLst>
                <a:gs pos="0">
                  <a:srgbClr val="720000"/>
                </a:gs>
                <a:gs pos="100000">
                  <a:srgbClr val="6B0000"/>
                </a:gs>
              </a:gsLst>
              <a:lin ang="0" scaled="1"/>
            </a:grad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3075"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w 4562"/>
                <a:gd name="T13" fmla="*/ 0 h 1199"/>
                <a:gd name="T14" fmla="*/ 4562 w 4562"/>
                <a:gd name="T15" fmla="*/ 1199 h 1199"/>
              </a:gdLst>
              <a:ahLst/>
              <a:cxnLst>
                <a:cxn ang="0">
                  <a:pos x="T0" y="T1"/>
                </a:cxn>
                <a:cxn ang="0">
                  <a:pos x="T2" y="T3"/>
                </a:cxn>
                <a:cxn ang="0">
                  <a:pos x="T4" y="T5"/>
                </a:cxn>
                <a:cxn ang="0">
                  <a:pos x="T6" y="T7"/>
                </a:cxn>
                <a:cxn ang="0">
                  <a:pos x="T8" y="T9"/>
                </a:cxn>
                <a:cxn ang="0">
                  <a:pos x="T10" y="T11"/>
                </a:cxn>
              </a:cxnLst>
              <a:rect l="T12" t="T13" r="T14" b="T15"/>
              <a:pathLst>
                <a:path w="4562" h="1199">
                  <a:moveTo>
                    <a:pt x="4560" y="932"/>
                  </a:moveTo>
                  <a:lnTo>
                    <a:pt x="0" y="1199"/>
                  </a:lnTo>
                  <a:lnTo>
                    <a:pt x="0" y="0"/>
                  </a:lnTo>
                  <a:lnTo>
                    <a:pt x="4562" y="0"/>
                  </a:lnTo>
                  <a:lnTo>
                    <a:pt x="4560" y="932"/>
                  </a:lnTo>
                  <a:close/>
                </a:path>
              </a:pathLst>
            </a:custGeom>
            <a:gradFill rotWithShape="0">
              <a:gsLst>
                <a:gs pos="0">
                  <a:srgbClr val="720000"/>
                </a:gs>
                <a:gs pos="100000">
                  <a:srgbClr val="8C0000"/>
                </a:gs>
              </a:gsLst>
              <a:lin ang="0" scaled="1"/>
            </a:grad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grpSp>
      <p:sp>
        <p:nvSpPr>
          <p:cNvPr id="15363" name="Rectangle 4"/>
          <p:cNvSpPr>
            <a:spLocks noGrp="1" noChangeArrowheads="1"/>
          </p:cNvSpPr>
          <p:nvPr>
            <p:ph type="title"/>
          </p:nvPr>
        </p:nvSpPr>
        <p:spPr bwMode="auto">
          <a:xfrm>
            <a:off x="457200" y="274638"/>
            <a:ext cx="8228013" cy="1141412"/>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5364" name="Rectangle 5"/>
          <p:cNvSpPr>
            <a:spLocks noGrp="1" noChangeArrowheads="1"/>
          </p:cNvSpPr>
          <p:nvPr>
            <p:ph type="body" idx="1"/>
          </p:nvPr>
        </p:nvSpPr>
        <p:spPr bwMode="auto">
          <a:xfrm>
            <a:off x="457200" y="1600200"/>
            <a:ext cx="8228013" cy="449421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3078" name="Text Box 6"/>
          <p:cNvSpPr txBox="1">
            <a:spLocks noChangeArrowheads="1"/>
          </p:cNvSpPr>
          <p:nvPr/>
        </p:nvSpPr>
        <p:spPr bwMode="auto">
          <a:xfrm>
            <a:off x="457200" y="6245225"/>
            <a:ext cx="2133600" cy="460375"/>
          </a:xfrm>
          <a:prstGeom prst="rect">
            <a:avLst/>
          </a:prstGeom>
          <a:no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3079" name="Text Box 7"/>
          <p:cNvSpPr txBox="1">
            <a:spLocks noChangeArrowheads="1"/>
          </p:cNvSpPr>
          <p:nvPr/>
        </p:nvSpPr>
        <p:spPr bwMode="auto">
          <a:xfrm>
            <a:off x="3124200" y="6245225"/>
            <a:ext cx="2895600" cy="460375"/>
          </a:xfrm>
          <a:prstGeom prst="rect">
            <a:avLst/>
          </a:prstGeom>
          <a:no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3080"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Font typeface="Tahoma" pitchFamily="32" charset="0"/>
              <a:buNone/>
              <a:tabLst>
                <a:tab pos="723900" algn="l"/>
                <a:tab pos="1447800" algn="l"/>
              </a:tabLst>
              <a:defRPr sz="1200">
                <a:solidFill>
                  <a:srgbClr val="FFFFFF"/>
                </a:solidFill>
                <a:effectLst>
                  <a:outerShdw blurRad="38100" dist="38100" dir="2700000" algn="tl">
                    <a:srgbClr val="000000"/>
                  </a:outerShdw>
                </a:effectLst>
                <a:latin typeface="+mn-lt"/>
                <a:ea typeface="MS Gothic" charset="-128"/>
                <a:cs typeface="Arial Unicode MS" charset="0"/>
              </a:defRPr>
            </a:lvl1pPr>
          </a:lstStyle>
          <a:p>
            <a:pPr fontAlgn="base">
              <a:spcBef>
                <a:spcPct val="0"/>
              </a:spcBef>
              <a:spcAft>
                <a:spcPct val="0"/>
              </a:spcAft>
              <a:buSzPct val="100000"/>
              <a:defRPr/>
            </a:pPr>
            <a:fld id="{E049AE43-DEAF-44CB-A12D-9F84EB3CCD13}" type="slidenum">
              <a:rPr lang="en-US">
                <a:latin typeface="Tahoma"/>
              </a:rPr>
              <a:pPr fontAlgn="base">
                <a:spcBef>
                  <a:spcPct val="0"/>
                </a:spcBef>
                <a:spcAft>
                  <a:spcPct val="0"/>
                </a:spcAft>
                <a:buSzPct val="100000"/>
                <a:defRPr/>
              </a:pPr>
              <a:t>‹#›</a:t>
            </a:fld>
            <a:endParaRPr lang="en-US">
              <a:latin typeface="Tahoma"/>
            </a:endParaRPr>
          </a:p>
        </p:txBody>
      </p:sp>
    </p:spTree>
    <p:extLst>
      <p:ext uri="{BB962C8B-B14F-4D97-AF65-F5344CB8AC3E}">
        <p14:creationId xmlns:p14="http://schemas.microsoft.com/office/powerpoint/2010/main" val="371417201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457200" rtl="0" eaLnBrk="0" fontAlgn="base" hangingPunct="0">
        <a:spcBef>
          <a:spcPct val="0"/>
        </a:spcBef>
        <a:spcAft>
          <a:spcPct val="0"/>
        </a:spcAft>
        <a:buClr>
          <a:srgbClr val="FFFFCC"/>
        </a:buClr>
        <a:buSzPct val="100000"/>
        <a:buFont typeface="Tahoma" pitchFamily="34" charset="0"/>
        <a:defRPr sz="4400">
          <a:solidFill>
            <a:srgbClr val="FFFFCC"/>
          </a:solidFill>
          <a:latin typeface="+mj-lt"/>
          <a:ea typeface="+mj-ea"/>
          <a:cs typeface="+mj-cs"/>
        </a:defRPr>
      </a:lvl1pPr>
      <a:lvl2pPr algn="ctr" defTabSz="457200" rtl="0" eaLnBrk="0" fontAlgn="base" hangingPunct="0">
        <a:spcBef>
          <a:spcPct val="0"/>
        </a:spcBef>
        <a:spcAft>
          <a:spcPct val="0"/>
        </a:spcAft>
        <a:buClr>
          <a:srgbClr val="FFFFCC"/>
        </a:buClr>
        <a:buSzPct val="100000"/>
        <a:buFont typeface="Tahoma" pitchFamily="34" charset="0"/>
        <a:defRPr sz="4400">
          <a:solidFill>
            <a:srgbClr val="FFFFCC"/>
          </a:solidFill>
          <a:latin typeface="Tahoma" pitchFamily="32" charset="0"/>
          <a:ea typeface="MS Gothic" charset="-128"/>
        </a:defRPr>
      </a:lvl2pPr>
      <a:lvl3pPr algn="ctr" defTabSz="457200" rtl="0" eaLnBrk="0" fontAlgn="base" hangingPunct="0">
        <a:spcBef>
          <a:spcPct val="0"/>
        </a:spcBef>
        <a:spcAft>
          <a:spcPct val="0"/>
        </a:spcAft>
        <a:buClr>
          <a:srgbClr val="FFFFCC"/>
        </a:buClr>
        <a:buSzPct val="100000"/>
        <a:buFont typeface="Tahoma" pitchFamily="34" charset="0"/>
        <a:defRPr sz="4400">
          <a:solidFill>
            <a:srgbClr val="FFFFCC"/>
          </a:solidFill>
          <a:latin typeface="Tahoma" pitchFamily="32" charset="0"/>
          <a:ea typeface="MS Gothic" charset="-128"/>
        </a:defRPr>
      </a:lvl3pPr>
      <a:lvl4pPr algn="ctr" defTabSz="457200" rtl="0" eaLnBrk="0" fontAlgn="base" hangingPunct="0">
        <a:spcBef>
          <a:spcPct val="0"/>
        </a:spcBef>
        <a:spcAft>
          <a:spcPct val="0"/>
        </a:spcAft>
        <a:buClr>
          <a:srgbClr val="FFFFCC"/>
        </a:buClr>
        <a:buSzPct val="100000"/>
        <a:buFont typeface="Tahoma" pitchFamily="34" charset="0"/>
        <a:defRPr sz="4400">
          <a:solidFill>
            <a:srgbClr val="FFFFCC"/>
          </a:solidFill>
          <a:latin typeface="Tahoma" pitchFamily="32" charset="0"/>
          <a:ea typeface="MS Gothic" charset="-128"/>
        </a:defRPr>
      </a:lvl4pPr>
      <a:lvl5pPr algn="ctr" defTabSz="457200" rtl="0" eaLnBrk="0" fontAlgn="base" hangingPunct="0">
        <a:spcBef>
          <a:spcPct val="0"/>
        </a:spcBef>
        <a:spcAft>
          <a:spcPct val="0"/>
        </a:spcAft>
        <a:buClr>
          <a:srgbClr val="FFFFCC"/>
        </a:buClr>
        <a:buSzPct val="100000"/>
        <a:buFont typeface="Tahoma" pitchFamily="34" charset="0"/>
        <a:defRPr sz="4400">
          <a:solidFill>
            <a:srgbClr val="FFFFCC"/>
          </a:solidFill>
          <a:latin typeface="Tahoma" pitchFamily="32" charset="0"/>
          <a:ea typeface="MS Gothic" charset="-128"/>
        </a:defRPr>
      </a:lvl5pPr>
      <a:lvl6pPr marL="457200" algn="ctr" defTabSz="457200" rtl="0" eaLnBrk="0" fontAlgn="base" hangingPunct="0">
        <a:spcBef>
          <a:spcPct val="0"/>
        </a:spcBef>
        <a:spcAft>
          <a:spcPct val="0"/>
        </a:spcAft>
        <a:buClr>
          <a:srgbClr val="FFFFCC"/>
        </a:buClr>
        <a:buSzPct val="100000"/>
        <a:buFont typeface="Tahoma" pitchFamily="32" charset="0"/>
        <a:defRPr sz="4400">
          <a:solidFill>
            <a:srgbClr val="FFFFCC"/>
          </a:solidFill>
          <a:latin typeface="Tahoma" pitchFamily="32" charset="0"/>
          <a:ea typeface="MS Gothic" charset="-128"/>
        </a:defRPr>
      </a:lvl6pPr>
      <a:lvl7pPr marL="914400" algn="ctr" defTabSz="457200" rtl="0" eaLnBrk="0" fontAlgn="base" hangingPunct="0">
        <a:spcBef>
          <a:spcPct val="0"/>
        </a:spcBef>
        <a:spcAft>
          <a:spcPct val="0"/>
        </a:spcAft>
        <a:buClr>
          <a:srgbClr val="FFFFCC"/>
        </a:buClr>
        <a:buSzPct val="100000"/>
        <a:buFont typeface="Tahoma" pitchFamily="32" charset="0"/>
        <a:defRPr sz="4400">
          <a:solidFill>
            <a:srgbClr val="FFFFCC"/>
          </a:solidFill>
          <a:latin typeface="Tahoma" pitchFamily="32" charset="0"/>
          <a:ea typeface="MS Gothic" charset="-128"/>
        </a:defRPr>
      </a:lvl7pPr>
      <a:lvl8pPr marL="1371600" algn="ctr" defTabSz="457200" rtl="0" eaLnBrk="0" fontAlgn="base" hangingPunct="0">
        <a:spcBef>
          <a:spcPct val="0"/>
        </a:spcBef>
        <a:spcAft>
          <a:spcPct val="0"/>
        </a:spcAft>
        <a:buClr>
          <a:srgbClr val="FFFFCC"/>
        </a:buClr>
        <a:buSzPct val="100000"/>
        <a:buFont typeface="Tahoma" pitchFamily="32" charset="0"/>
        <a:defRPr sz="4400">
          <a:solidFill>
            <a:srgbClr val="FFFFCC"/>
          </a:solidFill>
          <a:latin typeface="Tahoma" pitchFamily="32" charset="0"/>
          <a:ea typeface="MS Gothic" charset="-128"/>
        </a:defRPr>
      </a:lvl8pPr>
      <a:lvl9pPr marL="1828800" algn="ctr" defTabSz="457200" rtl="0" eaLnBrk="0" fontAlgn="base" hangingPunct="0">
        <a:spcBef>
          <a:spcPct val="0"/>
        </a:spcBef>
        <a:spcAft>
          <a:spcPct val="0"/>
        </a:spcAft>
        <a:buClr>
          <a:srgbClr val="FFFFCC"/>
        </a:buClr>
        <a:buSzPct val="100000"/>
        <a:buFont typeface="Tahoma" pitchFamily="32" charset="0"/>
        <a:defRPr sz="4400">
          <a:solidFill>
            <a:srgbClr val="FFFFCC"/>
          </a:solidFill>
          <a:latin typeface="Tahoma" pitchFamily="32" charset="0"/>
          <a:ea typeface="MS Gothic" charset="-128"/>
        </a:defRPr>
      </a:lvl9pPr>
    </p:titleStyle>
    <p:bodyStyle>
      <a:lvl1pPr marL="341313" indent="-341313" algn="l" defTabSz="457200" rtl="0" eaLnBrk="0" fontAlgn="base" hangingPunct="0">
        <a:spcBef>
          <a:spcPts val="800"/>
        </a:spcBef>
        <a:spcAft>
          <a:spcPct val="0"/>
        </a:spcAft>
        <a:buClr>
          <a:srgbClr val="FFCC66"/>
        </a:buClr>
        <a:buSzPct val="80000"/>
        <a:buFont typeface="Wingdings" pitchFamily="2" charset="2"/>
        <a:buChar char=""/>
        <a:defRPr sz="3200">
          <a:solidFill>
            <a:srgbClr val="FFFFFF"/>
          </a:solidFill>
          <a:latin typeface="+mn-lt"/>
          <a:ea typeface="+mn-ea"/>
          <a:cs typeface="+mn-cs"/>
        </a:defRPr>
      </a:lvl1pPr>
      <a:lvl2pPr marL="741363" indent="-284163" algn="l" defTabSz="457200" rtl="0" eaLnBrk="0" fontAlgn="base" hangingPunct="0">
        <a:spcBef>
          <a:spcPts val="700"/>
        </a:spcBef>
        <a:spcAft>
          <a:spcPct val="0"/>
        </a:spcAft>
        <a:buClr>
          <a:srgbClr val="FFFFFF"/>
        </a:buClr>
        <a:buSzPct val="100000"/>
        <a:buFont typeface="Tahoma" pitchFamily="34" charset="0"/>
        <a:buChar char="–"/>
        <a:defRPr sz="2800">
          <a:solidFill>
            <a:srgbClr val="FFFFFF"/>
          </a:solidFill>
          <a:latin typeface="+mn-lt"/>
          <a:ea typeface="+mn-ea"/>
        </a:defRPr>
      </a:lvl2pPr>
      <a:lvl3pPr marL="1143000" indent="-228600" algn="l" defTabSz="457200" rtl="0" eaLnBrk="0" fontAlgn="base" hangingPunct="0">
        <a:spcBef>
          <a:spcPts val="600"/>
        </a:spcBef>
        <a:spcAft>
          <a:spcPct val="0"/>
        </a:spcAft>
        <a:buClr>
          <a:srgbClr val="FFCC66"/>
        </a:buClr>
        <a:buSzPct val="100000"/>
        <a:buFont typeface="Wingdings" pitchFamily="2" charset="2"/>
        <a:buChar char=""/>
        <a:defRPr sz="2400">
          <a:solidFill>
            <a:srgbClr val="FFFFFF"/>
          </a:solidFill>
          <a:latin typeface="+mn-lt"/>
          <a:ea typeface="+mn-ea"/>
        </a:defRPr>
      </a:lvl3pPr>
      <a:lvl4pPr marL="1600200" indent="-228600" algn="l" defTabSz="457200" rtl="0" eaLnBrk="0" fontAlgn="base" hangingPunct="0">
        <a:spcBef>
          <a:spcPts val="500"/>
        </a:spcBef>
        <a:spcAft>
          <a:spcPct val="0"/>
        </a:spcAft>
        <a:buClr>
          <a:srgbClr val="FFFFFF"/>
        </a:buClr>
        <a:buSzPct val="100000"/>
        <a:buFont typeface="Tahoma" pitchFamily="34" charset="0"/>
        <a:buChar char="–"/>
        <a:defRPr sz="2000">
          <a:solidFill>
            <a:srgbClr val="FFFFFF"/>
          </a:solidFill>
          <a:latin typeface="+mn-lt"/>
          <a:ea typeface="+mn-ea"/>
        </a:defRPr>
      </a:lvl4pPr>
      <a:lvl5pPr marL="2057400" indent="-228600" algn="l" defTabSz="457200" rtl="0" eaLnBrk="0" fontAlgn="base" hangingPunct="0">
        <a:spcBef>
          <a:spcPts val="500"/>
        </a:spcBef>
        <a:spcAft>
          <a:spcPct val="0"/>
        </a:spcAft>
        <a:buClr>
          <a:srgbClr val="FFFFFF"/>
        </a:buClr>
        <a:buSzPct val="100000"/>
        <a:buFont typeface="Wingdings" pitchFamily="2" charset="2"/>
        <a:buChar char=""/>
        <a:defRPr sz="2000">
          <a:solidFill>
            <a:srgbClr val="FFFFFF"/>
          </a:solidFill>
          <a:latin typeface="+mn-lt"/>
          <a:ea typeface="+mn-ea"/>
        </a:defRPr>
      </a:lvl5pPr>
      <a:lvl6pPr marL="2514600" indent="-228600" algn="l" defTabSz="457200" rtl="0" eaLnBrk="0" fontAlgn="base" hangingPunct="0">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57200" rtl="0" eaLnBrk="0" fontAlgn="base" hangingPunct="0">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57200" rtl="0" eaLnBrk="0" fontAlgn="base" hangingPunct="0">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57200" rtl="0" eaLnBrk="0" fontAlgn="base" hangingPunct="0">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title"/>
          </p:nvPr>
        </p:nvSpPr>
        <p:spPr bwMode="auto">
          <a:xfrm>
            <a:off x="685800" y="609600"/>
            <a:ext cx="7770813" cy="11414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0483" name="Rectangle 2"/>
          <p:cNvSpPr>
            <a:spLocks noGrp="1" noChangeArrowheads="1"/>
          </p:cNvSpPr>
          <p:nvPr>
            <p:ph type="body" idx="1"/>
          </p:nvPr>
        </p:nvSpPr>
        <p:spPr bwMode="auto">
          <a:xfrm>
            <a:off x="685800" y="1981200"/>
            <a:ext cx="7770813" cy="411321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8195" name="Text Box 3"/>
          <p:cNvSpPr txBox="1">
            <a:spLocks noChangeArrowheads="1"/>
          </p:cNvSpPr>
          <p:nvPr/>
        </p:nvSpPr>
        <p:spPr bwMode="auto">
          <a:xfrm>
            <a:off x="685800" y="6248400"/>
            <a:ext cx="1905000" cy="460375"/>
          </a:xfrm>
          <a:prstGeom prst="rect">
            <a:avLst/>
          </a:prstGeom>
          <a:no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8196" name="Text Box 4"/>
          <p:cNvSpPr txBox="1">
            <a:spLocks noChangeArrowheads="1"/>
          </p:cNvSpPr>
          <p:nvPr/>
        </p:nvSpPr>
        <p:spPr bwMode="auto">
          <a:xfrm>
            <a:off x="3124200" y="6248400"/>
            <a:ext cx="2895600" cy="460375"/>
          </a:xfrm>
          <a:prstGeom prst="rect">
            <a:avLst/>
          </a:prstGeom>
          <a:no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819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Font typeface="Times New Roman" pitchFamily="16" charset="0"/>
              <a:buNone/>
              <a:tabLst>
                <a:tab pos="723900" algn="l"/>
                <a:tab pos="1447800" algn="l"/>
              </a:tabLst>
              <a:defRPr sz="1400">
                <a:solidFill>
                  <a:srgbClr val="FFFFFF"/>
                </a:solidFill>
                <a:latin typeface="+mn-lt"/>
                <a:ea typeface="MS Gothic" charset="-128"/>
                <a:cs typeface="Arial" charset="0"/>
              </a:defRPr>
            </a:lvl1pPr>
          </a:lstStyle>
          <a:p>
            <a:pPr fontAlgn="base">
              <a:spcBef>
                <a:spcPct val="0"/>
              </a:spcBef>
              <a:spcAft>
                <a:spcPct val="0"/>
              </a:spcAft>
              <a:buClr>
                <a:srgbClr val="000000"/>
              </a:buClr>
              <a:buSzPct val="100000"/>
              <a:defRPr/>
            </a:pPr>
            <a:fld id="{13C9ACD8-4724-402C-8EAB-D2AF0104EB8B}" type="slidenum">
              <a:rPr lang="en-US">
                <a:latin typeface="Times New Roman"/>
              </a:rPr>
              <a:pPr fontAlgn="base">
                <a:spcBef>
                  <a:spcPct val="0"/>
                </a:spcBef>
                <a:spcAft>
                  <a:spcPct val="0"/>
                </a:spcAft>
                <a:buClr>
                  <a:srgbClr val="000000"/>
                </a:buClr>
                <a:buSzPct val="100000"/>
                <a:defRPr/>
              </a:pPr>
              <a:t>‹#›</a:t>
            </a:fld>
            <a:endParaRPr lang="en-US">
              <a:latin typeface="Times New Roman"/>
            </a:endParaRPr>
          </a:p>
        </p:txBody>
      </p:sp>
    </p:spTree>
    <p:extLst>
      <p:ext uri="{BB962C8B-B14F-4D97-AF65-F5344CB8AC3E}">
        <p14:creationId xmlns:p14="http://schemas.microsoft.com/office/powerpoint/2010/main" val="277236892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ea typeface="MS Gothic" charset="-128"/>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ea typeface="MS Gothic" charset="-128"/>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ea typeface="MS Gothic" charset="-128"/>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ea typeface="MS Gothic" charset="-128"/>
        </a:defRPr>
      </a:lvl5pPr>
      <a:lvl6pPr marL="4572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128"/>
        </a:defRPr>
      </a:lvl6pPr>
      <a:lvl7pPr marL="9144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128"/>
        </a:defRPr>
      </a:lvl7pPr>
      <a:lvl8pPr marL="1371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128"/>
        </a:defRPr>
      </a:lvl8pPr>
      <a:lvl9pPr marL="18288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128"/>
        </a:defRPr>
      </a:lvl9pPr>
    </p:titleStyle>
    <p:body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bwMode="auto">
          <a:xfrm>
            <a:off x="685800" y="609600"/>
            <a:ext cx="7770813" cy="11414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1507" name="Rectangle 2"/>
          <p:cNvSpPr>
            <a:spLocks noGrp="1" noChangeArrowheads="1"/>
          </p:cNvSpPr>
          <p:nvPr>
            <p:ph type="body" idx="1"/>
          </p:nvPr>
        </p:nvSpPr>
        <p:spPr bwMode="auto">
          <a:xfrm>
            <a:off x="685800" y="1981200"/>
            <a:ext cx="7770813" cy="411321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9219" name="Text Box 3"/>
          <p:cNvSpPr txBox="1">
            <a:spLocks noChangeArrowheads="1"/>
          </p:cNvSpPr>
          <p:nvPr/>
        </p:nvSpPr>
        <p:spPr bwMode="auto">
          <a:xfrm>
            <a:off x="685800" y="6248400"/>
            <a:ext cx="1905000" cy="460375"/>
          </a:xfrm>
          <a:prstGeom prst="rect">
            <a:avLst/>
          </a:prstGeom>
          <a:no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charset="-128"/>
              <a:cs typeface="Arial"/>
            </a:endParaRPr>
          </a:p>
        </p:txBody>
      </p:sp>
      <p:sp>
        <p:nvSpPr>
          <p:cNvPr id="9220" name="Text Box 4"/>
          <p:cNvSpPr txBox="1">
            <a:spLocks noChangeArrowheads="1"/>
          </p:cNvSpPr>
          <p:nvPr/>
        </p:nvSpPr>
        <p:spPr bwMode="auto">
          <a:xfrm>
            <a:off x="3124200" y="6248400"/>
            <a:ext cx="2895600" cy="460375"/>
          </a:xfrm>
          <a:prstGeom prst="rect">
            <a:avLst/>
          </a:prstGeom>
          <a:no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charset="-128"/>
              <a:cs typeface="Arial"/>
            </a:endParaRPr>
          </a:p>
        </p:txBody>
      </p:sp>
      <p:sp>
        <p:nvSpPr>
          <p:cNvPr id="922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Font typeface="Times New Roman" pitchFamily="16" charset="0"/>
              <a:buNone/>
              <a:tabLst>
                <a:tab pos="723900" algn="l"/>
                <a:tab pos="1447800" algn="l"/>
              </a:tabLst>
              <a:defRPr sz="1400">
                <a:solidFill>
                  <a:srgbClr val="FFFFFF"/>
                </a:solidFill>
                <a:latin typeface="+mn-lt"/>
                <a:ea typeface="MS Gothic" charset="-128"/>
                <a:cs typeface="+mn-cs"/>
              </a:defRPr>
            </a:lvl1pPr>
          </a:lstStyle>
          <a:p>
            <a:pPr fontAlgn="base">
              <a:spcBef>
                <a:spcPct val="0"/>
              </a:spcBef>
              <a:spcAft>
                <a:spcPct val="0"/>
              </a:spcAft>
              <a:buClr>
                <a:srgbClr val="000000"/>
              </a:buClr>
              <a:buSzPct val="100000"/>
              <a:defRPr/>
            </a:pPr>
            <a:fld id="{610F5ADC-9E3D-4BEF-B3D0-F1F5F268CC45}" type="slidenum">
              <a:rPr lang="en-US">
                <a:latin typeface="Times New Roman"/>
                <a:cs typeface="Arial"/>
              </a:rPr>
              <a:pPr fontAlgn="base">
                <a:spcBef>
                  <a:spcPct val="0"/>
                </a:spcBef>
                <a:spcAft>
                  <a:spcPct val="0"/>
                </a:spcAft>
                <a:buClr>
                  <a:srgbClr val="000000"/>
                </a:buClr>
                <a:buSzPct val="100000"/>
                <a:defRPr/>
              </a:pPr>
              <a:t>‹#›</a:t>
            </a:fld>
            <a:endParaRPr lang="en-US">
              <a:latin typeface="Times New Roman"/>
              <a:cs typeface="Arial"/>
            </a:endParaRPr>
          </a:p>
        </p:txBody>
      </p:sp>
    </p:spTree>
    <p:extLst>
      <p:ext uri="{BB962C8B-B14F-4D97-AF65-F5344CB8AC3E}">
        <p14:creationId xmlns:p14="http://schemas.microsoft.com/office/powerpoint/2010/main" val="223623078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cs typeface="Arial"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cs typeface="Arial"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cs typeface="Arial"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cs typeface="Arial" charset="0"/>
        </a:defRPr>
      </a:lvl5pPr>
      <a:lvl6pPr marL="4572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charset="0"/>
        </a:defRPr>
      </a:lvl6pPr>
      <a:lvl7pPr marL="9144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charset="0"/>
        </a:defRPr>
      </a:lvl7pPr>
      <a:lvl8pPr marL="1371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charset="0"/>
        </a:defRPr>
      </a:lvl8pPr>
      <a:lvl9pPr marL="18288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charset="0"/>
        </a:defRPr>
      </a:lvl9pPr>
    </p:titleStyle>
    <p:body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1746" name="Rectangle 1"/>
          <p:cNvSpPr>
            <a:spLocks noGrp="1" noChangeArrowheads="1"/>
          </p:cNvSpPr>
          <p:nvPr>
            <p:ph type="title"/>
          </p:nvPr>
        </p:nvSpPr>
        <p:spPr bwMode="auto">
          <a:xfrm>
            <a:off x="685800" y="609600"/>
            <a:ext cx="7770813" cy="11414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31747" name="Rectangle 2"/>
          <p:cNvSpPr>
            <a:spLocks noGrp="1" noChangeArrowheads="1"/>
          </p:cNvSpPr>
          <p:nvPr>
            <p:ph type="body" idx="1"/>
          </p:nvPr>
        </p:nvSpPr>
        <p:spPr bwMode="auto">
          <a:xfrm>
            <a:off x="685800" y="1981200"/>
            <a:ext cx="7770813" cy="411321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43" name="Text Box 3"/>
          <p:cNvSpPr txBox="1">
            <a:spLocks noChangeArrowheads="1"/>
          </p:cNvSpPr>
          <p:nvPr/>
        </p:nvSpPr>
        <p:spPr bwMode="auto">
          <a:xfrm>
            <a:off x="685800" y="6248400"/>
            <a:ext cx="1905000" cy="460375"/>
          </a:xfrm>
          <a:prstGeom prst="rect">
            <a:avLst/>
          </a:prstGeom>
          <a:no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10244" name="Text Box 4"/>
          <p:cNvSpPr txBox="1">
            <a:spLocks noChangeArrowheads="1"/>
          </p:cNvSpPr>
          <p:nvPr/>
        </p:nvSpPr>
        <p:spPr bwMode="auto">
          <a:xfrm>
            <a:off x="3124200" y="6248400"/>
            <a:ext cx="2895600" cy="460375"/>
          </a:xfrm>
          <a:prstGeom prst="rect">
            <a:avLst/>
          </a:prstGeom>
          <a:noFill/>
          <a:ln w="9525">
            <a:noFill/>
            <a:round/>
            <a:headEnd/>
            <a:tailEnd/>
          </a:ln>
          <a:effectLst/>
        </p:spPr>
        <p:txBody>
          <a:bodyPr wrap="none" anchor="ctr"/>
          <a:lstStyle/>
          <a:p>
            <a:pPr fontAlgn="base">
              <a:spcBef>
                <a:spcPct val="0"/>
              </a:spcBef>
              <a:spcAft>
                <a:spcPct val="0"/>
              </a:spcAft>
              <a:buClr>
                <a:srgbClr val="000000"/>
              </a:buClr>
              <a:buSzPct val="100000"/>
              <a:buFont typeface="Arial" charset="0"/>
              <a:buNone/>
              <a:defRPr/>
            </a:pPr>
            <a:endParaRPr lang="en-US">
              <a:solidFill>
                <a:srgbClr val="FFFFFF"/>
              </a:solidFill>
              <a:latin typeface="Arial" charset="0"/>
              <a:ea typeface="MS Gothic"/>
            </a:endParaRPr>
          </a:p>
        </p:txBody>
      </p:sp>
      <p:sp>
        <p:nvSpPr>
          <p:cNvPr id="10245"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Font typeface="Times New Roman" pitchFamily="16" charset="0"/>
              <a:buNone/>
              <a:tabLst>
                <a:tab pos="723900" algn="l"/>
                <a:tab pos="1447800" algn="l"/>
              </a:tabLst>
              <a:defRPr sz="1400">
                <a:solidFill>
                  <a:srgbClr val="FFFFFF"/>
                </a:solidFill>
                <a:latin typeface="+mn-lt"/>
                <a:ea typeface="MS Gothic" charset="-128"/>
                <a:cs typeface="Arial" charset="0"/>
              </a:defRPr>
            </a:lvl1pPr>
          </a:lstStyle>
          <a:p>
            <a:pPr fontAlgn="base">
              <a:spcBef>
                <a:spcPct val="0"/>
              </a:spcBef>
              <a:spcAft>
                <a:spcPct val="0"/>
              </a:spcAft>
              <a:buClr>
                <a:srgbClr val="000000"/>
              </a:buClr>
              <a:buSzPct val="100000"/>
              <a:defRPr/>
            </a:pPr>
            <a:fld id="{9A5BF317-031C-4DD5-A642-9B6EEFDDAA1B}" type="slidenum">
              <a:rPr lang="en-US">
                <a:latin typeface="Times New Roman"/>
              </a:rPr>
              <a:pPr fontAlgn="base">
                <a:spcBef>
                  <a:spcPct val="0"/>
                </a:spcBef>
                <a:spcAft>
                  <a:spcPct val="0"/>
                </a:spcAft>
                <a:buClr>
                  <a:srgbClr val="000000"/>
                </a:buClr>
                <a:buSzPct val="100000"/>
                <a:defRPr/>
              </a:pPr>
              <a:t>‹#›</a:t>
            </a:fld>
            <a:endParaRPr lang="en-US">
              <a:latin typeface="Times New Roman"/>
            </a:endParaRPr>
          </a:p>
        </p:txBody>
      </p:sp>
    </p:spTree>
    <p:extLst>
      <p:ext uri="{BB962C8B-B14F-4D97-AF65-F5344CB8AC3E}">
        <p14:creationId xmlns:p14="http://schemas.microsoft.com/office/powerpoint/2010/main" val="339519418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ea typeface="MS Gothic" charset="-128"/>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ea typeface="MS Gothic" charset="-128"/>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ea typeface="MS Gothic" charset="-128"/>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6" charset="0"/>
          <a:ea typeface="MS Gothic" charset="-128"/>
        </a:defRPr>
      </a:lvl5pPr>
      <a:lvl6pPr marL="4572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128"/>
        </a:defRPr>
      </a:lvl6pPr>
      <a:lvl7pPr marL="9144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128"/>
        </a:defRPr>
      </a:lvl7pPr>
      <a:lvl8pPr marL="1371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128"/>
        </a:defRPr>
      </a:lvl8pPr>
      <a:lvl9pPr marL="18288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128"/>
        </a:defRPr>
      </a:lvl9pPr>
    </p:titleStyle>
    <p:body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08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defTabSz="914400" fontAlgn="base">
              <a:spcBef>
                <a:spcPct val="0"/>
              </a:spcBef>
              <a:spcAft>
                <a:spcPct val="0"/>
              </a:spcAft>
              <a:defRPr/>
            </a:pPr>
            <a:endParaRPr lang="en-US">
              <a:solidFill>
                <a:srgbClr val="000000"/>
              </a:solidFill>
              <a:latin typeface="Times New Roman"/>
            </a:endParaRPr>
          </a:p>
        </p:txBody>
      </p:sp>
      <p:sp>
        <p:nvSpPr>
          <p:cNvPr id="1208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defTabSz="914400" fontAlgn="base">
              <a:spcBef>
                <a:spcPct val="0"/>
              </a:spcBef>
              <a:spcAft>
                <a:spcPct val="0"/>
              </a:spcAft>
              <a:defRPr/>
            </a:pPr>
            <a:endParaRPr lang="en-US">
              <a:solidFill>
                <a:srgbClr val="000000"/>
              </a:solidFill>
              <a:latin typeface="Times New Roman"/>
            </a:endParaRPr>
          </a:p>
        </p:txBody>
      </p:sp>
      <p:sp>
        <p:nvSpPr>
          <p:cNvPr id="1208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defTabSz="914400" fontAlgn="base">
              <a:spcBef>
                <a:spcPct val="0"/>
              </a:spcBef>
              <a:spcAft>
                <a:spcPct val="0"/>
              </a:spcAft>
              <a:defRPr/>
            </a:pPr>
            <a:fld id="{0E1B43C0-FDAF-473A-9F98-8390EC9EA2A5}" type="slidenum">
              <a:rPr lang="en-US">
                <a:solidFill>
                  <a:srgbClr val="000000"/>
                </a:solidFill>
                <a:latin typeface="Times New Roman"/>
              </a:rPr>
              <a:pPr defTabSz="914400" fontAlgn="base">
                <a:spcBef>
                  <a:spcPct val="0"/>
                </a:spcBef>
                <a:spcAft>
                  <a:spcPct val="0"/>
                </a:spcAft>
                <a:defRPr/>
              </a:pPr>
              <a:t>‹#›</a:t>
            </a:fld>
            <a:endParaRPr lang="en-US">
              <a:solidFill>
                <a:srgbClr val="000000"/>
              </a:solidFill>
              <a:latin typeface="Times New Roman"/>
            </a:endParaRPr>
          </a:p>
        </p:txBody>
      </p:sp>
    </p:spTree>
    <p:extLst>
      <p:ext uri="{BB962C8B-B14F-4D97-AF65-F5344CB8AC3E}">
        <p14:creationId xmlns:p14="http://schemas.microsoft.com/office/powerpoint/2010/main" val="153600487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8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8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6.xml"/><Relationship Id="rId3" Type="http://schemas.openxmlformats.org/officeDocument/2006/relationships/image" Target="../media/image85.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8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87.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87.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8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8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7.xml"/><Relationship Id="rId3" Type="http://schemas.openxmlformats.org/officeDocument/2006/relationships/image" Target="../media/image8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8.xml"/><Relationship Id="rId3"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3.wdp"/><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9.xml"/><Relationship Id="rId3" Type="http://schemas.openxmlformats.org/officeDocument/2006/relationships/image" Target="../media/image91.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0.xml"/><Relationship Id="rId3" Type="http://schemas.openxmlformats.org/officeDocument/2006/relationships/image" Target="../media/image92.jpeg"/></Relationships>
</file>

<file path=ppt/slides/_rels/slide112.xml.rels><?xml version="1.0" encoding="UTF-8" standalone="yes"?>
<Relationships xmlns="http://schemas.openxmlformats.org/package/2006/relationships"><Relationship Id="rId3" Type="http://schemas.openxmlformats.org/officeDocument/2006/relationships/image" Target="../media/image93.jpeg"/><Relationship Id="rId4" Type="http://schemas.microsoft.com/office/2007/relationships/hdphoto" Target="../media/hdphoto19.wdp"/><Relationship Id="rId1" Type="http://schemas.openxmlformats.org/officeDocument/2006/relationships/slideLayout" Target="../slideLayouts/slideLayout18.xml"/><Relationship Id="rId2" Type="http://schemas.openxmlformats.org/officeDocument/2006/relationships/notesSlide" Target="../notesSlides/notesSlide10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2.xml"/></Relationships>
</file>

<file path=ppt/slides/_rels/slide114.xml.rels><?xml version="1.0" encoding="UTF-8" standalone="yes"?>
<Relationships xmlns="http://schemas.openxmlformats.org/package/2006/relationships"><Relationship Id="rId3" Type="http://schemas.openxmlformats.org/officeDocument/2006/relationships/image" Target="../media/image94.jpeg"/><Relationship Id="rId4" Type="http://schemas.microsoft.com/office/2007/relationships/hdphoto" Target="../media/hdphoto20.wdp"/><Relationship Id="rId1" Type="http://schemas.openxmlformats.org/officeDocument/2006/relationships/slideLayout" Target="../slideLayouts/slideLayout7.xml"/><Relationship Id="rId2" Type="http://schemas.openxmlformats.org/officeDocument/2006/relationships/notesSlide" Target="../notesSlides/notesSlide103.xml"/></Relationships>
</file>

<file path=ppt/slides/_rels/slide115.xml.rels><?xml version="1.0" encoding="UTF-8" standalone="yes"?>
<Relationships xmlns="http://schemas.openxmlformats.org/package/2006/relationships"><Relationship Id="rId3" Type="http://schemas.openxmlformats.org/officeDocument/2006/relationships/image" Target="../media/image95.jpeg"/><Relationship Id="rId4" Type="http://schemas.microsoft.com/office/2007/relationships/hdphoto" Target="../media/hdphoto21.wdp"/><Relationship Id="rId1" Type="http://schemas.openxmlformats.org/officeDocument/2006/relationships/slideLayout" Target="../slideLayouts/slideLayout7.xml"/><Relationship Id="rId2" Type="http://schemas.openxmlformats.org/officeDocument/2006/relationships/notesSlide" Target="../notesSlides/notesSlide10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5.xml"/><Relationship Id="rId3" Type="http://schemas.openxmlformats.org/officeDocument/2006/relationships/image" Target="../media/image96.jpg"/></Relationships>
</file>

<file path=ppt/slides/_rels/slide117.xml.rels><?xml version="1.0" encoding="UTF-8" standalone="yes"?>
<Relationships xmlns="http://schemas.openxmlformats.org/package/2006/relationships"><Relationship Id="rId3" Type="http://schemas.openxmlformats.org/officeDocument/2006/relationships/hyperlink" Target="http://en.wikipedia.org/wiki/File:HerodtheGreat2.jpg" TargetMode="External"/><Relationship Id="rId4" Type="http://schemas.openxmlformats.org/officeDocument/2006/relationships/image" Target="../media/image97.jpeg"/><Relationship Id="rId5" Type="http://schemas.openxmlformats.org/officeDocument/2006/relationships/hyperlink" Target="http://en.wikipedia.org/wiki/File:Mariamne_I.jpg" TargetMode="External"/><Relationship Id="rId6" Type="http://schemas.openxmlformats.org/officeDocument/2006/relationships/image" Target="../media/image98.jpeg"/><Relationship Id="rId1" Type="http://schemas.openxmlformats.org/officeDocument/2006/relationships/slideLayout" Target="../slideLayouts/slideLayout103.xml"/><Relationship Id="rId2" Type="http://schemas.openxmlformats.org/officeDocument/2006/relationships/notesSlide" Target="../notesSlides/notesSlide106.xml"/></Relationships>
</file>

<file path=ppt/slides/_rels/slide118.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1" Type="http://schemas.openxmlformats.org/officeDocument/2006/relationships/slideLayout" Target="../slideLayouts/slideLayout17.xml"/><Relationship Id="rId2" Type="http://schemas.openxmlformats.org/officeDocument/2006/relationships/notesSlide" Target="../notesSlides/notesSlide10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jpeg"/><Relationship Id="rId4" Type="http://schemas.microsoft.com/office/2007/relationships/hdphoto" Target="../media/hdphoto22.wdp"/><Relationship Id="rId1" Type="http://schemas.openxmlformats.org/officeDocument/2006/relationships/slideLayout" Target="../slideLayouts/slideLayout18.xml"/><Relationship Id="rId2" Type="http://schemas.openxmlformats.org/officeDocument/2006/relationships/notesSlide" Target="../notesSlides/notesSlide10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20.xml.rels><?xml version="1.0" encoding="UTF-8" standalone="yes"?>
<Relationships xmlns="http://schemas.openxmlformats.org/package/2006/relationships"><Relationship Id="rId3" Type="http://schemas.openxmlformats.org/officeDocument/2006/relationships/image" Target="../media/image102.gif"/><Relationship Id="rId4" Type="http://schemas.openxmlformats.org/officeDocument/2006/relationships/image" Target="../media/image103.gif"/><Relationship Id="rId1" Type="http://schemas.openxmlformats.org/officeDocument/2006/relationships/slideLayout" Target="../slideLayouts/slideLayout17.xml"/><Relationship Id="rId2" Type="http://schemas.openxmlformats.org/officeDocument/2006/relationships/notesSlide" Target="../notesSlides/notesSlide109.xml"/></Relationships>
</file>

<file path=ppt/slides/_rels/slide121.xml.rels><?xml version="1.0" encoding="UTF-8" standalone="yes"?>
<Relationships xmlns="http://schemas.openxmlformats.org/package/2006/relationships"><Relationship Id="rId3" Type="http://schemas.openxmlformats.org/officeDocument/2006/relationships/image" Target="../media/image104.jpeg"/><Relationship Id="rId4" Type="http://schemas.microsoft.com/office/2007/relationships/hdphoto" Target="../media/hdphoto23.wdp"/><Relationship Id="rId1" Type="http://schemas.openxmlformats.org/officeDocument/2006/relationships/slideLayout" Target="../slideLayouts/slideLayout18.xml"/><Relationship Id="rId2" Type="http://schemas.openxmlformats.org/officeDocument/2006/relationships/notesSlide" Target="../notesSlides/notesSlide1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1.xml"/><Relationship Id="rId3" Type="http://schemas.openxmlformats.org/officeDocument/2006/relationships/image" Target="../media/image105.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4.xml"/><Relationship Id="rId3" Type="http://schemas.openxmlformats.org/officeDocument/2006/relationships/image" Target="../media/image10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5.xml"/><Relationship Id="rId3" Type="http://schemas.openxmlformats.org/officeDocument/2006/relationships/image" Target="../media/image10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6.xml"/><Relationship Id="rId3" Type="http://schemas.openxmlformats.org/officeDocument/2006/relationships/image" Target="../media/image108.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7.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18.xml"/><Relationship Id="rId4" Type="http://schemas.openxmlformats.org/officeDocument/2006/relationships/oleObject" Target="../embeddings/oleObject1.bin"/><Relationship Id="rId5" Type="http://schemas.openxmlformats.org/officeDocument/2006/relationships/image" Target="../media/image109.pn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9.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2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21.xml"/></Relationships>
</file>

<file path=ppt/slides/_rels/slide133.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1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6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6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3.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microsoft.com/office/2007/relationships/hdphoto" Target="../media/hdphoto4.wdp"/><Relationship Id="rId1" Type="http://schemas.openxmlformats.org/officeDocument/2006/relationships/slideLayout" Target="../slideLayouts/slideLayout73.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5.wdp"/><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24.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2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4" Type="http://schemas.microsoft.com/office/2007/relationships/hdphoto" Target="../media/hdphoto6.wdp"/><Relationship Id="rId1" Type="http://schemas.openxmlformats.org/officeDocument/2006/relationships/slideLayout" Target="../slideLayouts/slideLayout18.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2.wdp"/><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3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image" Target="../media/image3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 Id="rId3"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6.png"/><Relationship Id="rId1" Type="http://schemas.openxmlformats.org/officeDocument/2006/relationships/slideLayout" Target="../slideLayouts/slideLayout18.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4" Type="http://schemas.microsoft.com/office/2007/relationships/hdphoto" Target="../media/hdphoto7.wdp"/><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4" Type="http://schemas.microsoft.com/office/2007/relationships/hdphoto" Target="../media/hdphoto8.wdp"/><Relationship Id="rId5" Type="http://schemas.openxmlformats.org/officeDocument/2006/relationships/image" Target="../media/image38.jpeg"/><Relationship Id="rId1" Type="http://schemas.openxmlformats.org/officeDocument/2006/relationships/slideLayout" Target="../slideLayouts/slideLayout73.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4" Type="http://schemas.microsoft.com/office/2007/relationships/hdphoto" Target="../media/hdphoto9.wdp"/><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4" Type="http://schemas.microsoft.com/office/2007/relationships/hdphoto" Target="../media/hdphoto10.wdp"/><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4" Type="http://schemas.microsoft.com/office/2007/relationships/hdphoto" Target="../media/hdphoto11.wdp"/><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4" Type="http://schemas.microsoft.com/office/2007/relationships/hdphoto" Target="../media/hdphoto12.wdp"/><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 Id="rId3"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44.wmf"/><Relationship Id="rId4" Type="http://schemas.openxmlformats.org/officeDocument/2006/relationships/image" Target="../media/image45.png"/><Relationship Id="rId1" Type="http://schemas.openxmlformats.org/officeDocument/2006/relationships/slideLayout" Target="../slideLayouts/slideLayout18.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4.xml"/><Relationship Id="rId3" Type="http://schemas.openxmlformats.org/officeDocument/2006/relationships/image" Target="../media/image46.w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5.xml"/><Relationship Id="rId3" Type="http://schemas.openxmlformats.org/officeDocument/2006/relationships/image" Target="../media/image47.wmf"/></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4" Type="http://schemas.microsoft.com/office/2007/relationships/hdphoto" Target="../media/hdphoto13.wdp"/><Relationship Id="rId1" Type="http://schemas.openxmlformats.org/officeDocument/2006/relationships/slideLayout" Target="../slideLayouts/slideLayout18.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4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 Id="rId3"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59.xml"/><Relationship Id="rId3" Type="http://schemas.openxmlformats.org/officeDocument/2006/relationships/image" Target="../media/image5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0.xml"/><Relationship Id="rId3" Type="http://schemas.openxmlformats.org/officeDocument/2006/relationships/image" Target="../media/image52.jpg"/></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4" Type="http://schemas.microsoft.com/office/2007/relationships/hdphoto" Target="../media/hdphoto14.wdp"/><Relationship Id="rId1" Type="http://schemas.openxmlformats.org/officeDocument/2006/relationships/slideLayout" Target="../slideLayouts/slideLayout18.xml"/><Relationship Id="rId2"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4" Type="http://schemas.microsoft.com/office/2007/relationships/hdphoto" Target="../media/hdphoto15.wdp"/><Relationship Id="rId1" Type="http://schemas.openxmlformats.org/officeDocument/2006/relationships/slideLayout" Target="../slideLayouts/slideLayout18.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5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5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5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71.xml"/><Relationship Id="rId3" Type="http://schemas.openxmlformats.org/officeDocument/2006/relationships/image" Target="../media/image58.jpeg"/></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gif"/><Relationship Id="rId1" Type="http://schemas.openxmlformats.org/officeDocument/2006/relationships/slideLayout" Target="../slideLayouts/slideLayout84.xml"/><Relationship Id="rId2"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6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4.xml"/><Relationship Id="rId3" Type="http://schemas.openxmlformats.org/officeDocument/2006/relationships/image" Target="../media/image6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5.xml"/><Relationship Id="rId3" Type="http://schemas.openxmlformats.org/officeDocument/2006/relationships/image" Target="../media/image6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hyperlink" Target="http://eagle.wbcoll.edu/rfoster/index_files/I_J_Pics_files/Galilee_files/Sea%20of%20Galilee%20Boat.JPG" TargetMode="External"/><Relationship Id="rId6" Type="http://schemas.openxmlformats.org/officeDocument/2006/relationships/image" Target="../media/image66.jpeg"/><Relationship Id="rId1" Type="http://schemas.openxmlformats.org/officeDocument/2006/relationships/slideLayout" Target="../slideLayouts/slideLayout18.xml"/><Relationship Id="rId2" Type="http://schemas.openxmlformats.org/officeDocument/2006/relationships/notesSlide" Target="../notesSlides/notesSlide7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7.xml"/><Relationship Id="rId3" Type="http://schemas.openxmlformats.org/officeDocument/2006/relationships/image" Target="../media/image6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8.xml"/><Relationship Id="rId3" Type="http://schemas.openxmlformats.org/officeDocument/2006/relationships/image" Target="../media/image6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9.xml"/><Relationship Id="rId3" Type="http://schemas.openxmlformats.org/officeDocument/2006/relationships/image" Target="../media/image69.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0.xml"/><Relationship Id="rId3" Type="http://schemas.openxmlformats.org/officeDocument/2006/relationships/image" Target="../media/image70.jpeg"/></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hyperlink" Target="http://jedidiah.stanford.edu/stayingdusty/archive/siloam.jpg" TargetMode="External"/><Relationship Id="rId5" Type="http://schemas.openxmlformats.org/officeDocument/2006/relationships/image" Target="../media/image71.jpeg"/><Relationship Id="rId1" Type="http://schemas.openxmlformats.org/officeDocument/2006/relationships/slideLayout" Target="../slideLayouts/slideLayout18.xml"/><Relationship Id="rId2" Type="http://schemas.openxmlformats.org/officeDocument/2006/relationships/notesSlide" Target="../notesSlides/notesSlide8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2.xml"/><Relationship Id="rId3" Type="http://schemas.openxmlformats.org/officeDocument/2006/relationships/image" Target="../media/image7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3.xml"/><Relationship Id="rId3" Type="http://schemas.openxmlformats.org/officeDocument/2006/relationships/image" Target="../media/image73.jpeg"/></Relationships>
</file>

<file path=ppt/slides/_rels/slide88.xml.rels><?xml version="1.0" encoding="UTF-8" standalone="yes"?>
<Relationships xmlns="http://schemas.openxmlformats.org/package/2006/relationships"><Relationship Id="rId3" Type="http://schemas.openxmlformats.org/officeDocument/2006/relationships/image" Target="../media/image74.jpeg"/><Relationship Id="rId4" Type="http://schemas.microsoft.com/office/2007/relationships/hdphoto" Target="../media/hdphoto16.wdp"/><Relationship Id="rId1" Type="http://schemas.openxmlformats.org/officeDocument/2006/relationships/slideLayout" Target="../slideLayouts/slideLayout18.xml"/><Relationship Id="rId2" Type="http://schemas.openxmlformats.org/officeDocument/2006/relationships/notesSlide" Target="../notesSlides/notesSlide84.xm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4" Type="http://schemas.microsoft.com/office/2007/relationships/hdphoto" Target="../media/hdphoto17.wdp"/><Relationship Id="rId1" Type="http://schemas.openxmlformats.org/officeDocument/2006/relationships/slideLayout" Target="../slideLayouts/slideLayout18.xml"/><Relationship Id="rId2" Type="http://schemas.openxmlformats.org/officeDocument/2006/relationships/notesSlide" Target="../notesSlides/notesSlide8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6.xml"/><Relationship Id="rId3" Type="http://schemas.openxmlformats.org/officeDocument/2006/relationships/image" Target="../media/image7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7.xml"/><Relationship Id="rId3" Type="http://schemas.openxmlformats.org/officeDocument/2006/relationships/image" Target="../media/image76.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8.xml"/><Relationship Id="rId3" Type="http://schemas.openxmlformats.org/officeDocument/2006/relationships/image" Target="../media/image77.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9.xml"/><Relationship Id="rId3" Type="http://schemas.openxmlformats.org/officeDocument/2006/relationships/image" Target="../media/image7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0.xml"/><Relationship Id="rId3" Type="http://schemas.openxmlformats.org/officeDocument/2006/relationships/image" Target="../media/image7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1.xml"/><Relationship Id="rId3" Type="http://schemas.openxmlformats.org/officeDocument/2006/relationships/image" Target="../media/image8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2.xml"/><Relationship Id="rId3" Type="http://schemas.openxmlformats.org/officeDocument/2006/relationships/image" Target="../media/image81.jpeg"/></Relationships>
</file>

<file path=ppt/slides/_rels/slide97.xml.rels><?xml version="1.0" encoding="UTF-8" standalone="yes"?>
<Relationships xmlns="http://schemas.openxmlformats.org/package/2006/relationships"><Relationship Id="rId3" Type="http://schemas.openxmlformats.org/officeDocument/2006/relationships/image" Target="../media/image82.jpeg"/><Relationship Id="rId4" Type="http://schemas.microsoft.com/office/2007/relationships/hdphoto" Target="../media/hdphoto18.wdp"/><Relationship Id="rId1" Type="http://schemas.openxmlformats.org/officeDocument/2006/relationships/slideLayout" Target="../slideLayouts/slideLayout18.xml"/><Relationship Id="rId2" Type="http://schemas.openxmlformats.org/officeDocument/2006/relationships/notesSlide" Target="../notesSlides/notesSlide9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4.xml"/><Relationship Id="rId3" Type="http://schemas.openxmlformats.org/officeDocument/2006/relationships/image" Target="../media/image6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5.xml"/><Relationship Id="rId3" Type="http://schemas.openxmlformats.org/officeDocument/2006/relationships/image" Target="../media/image8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49155" name="Text Box 2"/>
          <p:cNvSpPr txBox="1">
            <a:spLocks noChangeArrowheads="1"/>
          </p:cNvSpPr>
          <p:nvPr/>
        </p:nvSpPr>
        <p:spPr bwMode="auto">
          <a:xfrm>
            <a:off x="381000" y="304800"/>
            <a:ext cx="8382000" cy="17526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200" dirty="0">
                <a:solidFill>
                  <a:srgbClr val="FFFF00"/>
                </a:solidFill>
                <a:latin typeface="Times New Roman"/>
                <a:ea typeface="MS Gothic"/>
              </a:rPr>
              <a:t>BIBLICAL ARCHAEOLOGY</a:t>
            </a:r>
          </a:p>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cap="small" dirty="0">
                <a:solidFill>
                  <a:srgbClr val="FFFF00"/>
                </a:solidFill>
                <a:latin typeface="Times New Roman"/>
                <a:ea typeface="MS Gothic"/>
              </a:rPr>
              <a:t>Unearthing the Truth</a:t>
            </a:r>
            <a:endParaRPr lang="en-US" sz="3400" cap="small" dirty="0">
              <a:solidFill>
                <a:srgbClr val="FFFF00"/>
              </a:solidFill>
              <a:latin typeface="Times New Roman"/>
              <a:ea typeface="MS Gothic"/>
            </a:endParaRPr>
          </a:p>
        </p:txBody>
      </p:sp>
      <p:sp>
        <p:nvSpPr>
          <p:cNvPr id="49156" name="Text Box 3"/>
          <p:cNvSpPr txBox="1">
            <a:spLocks noChangeArrowheads="1"/>
          </p:cNvSpPr>
          <p:nvPr/>
        </p:nvSpPr>
        <p:spPr bwMode="auto">
          <a:xfrm>
            <a:off x="533400" y="5095875"/>
            <a:ext cx="8229600" cy="1609725"/>
          </a:xfrm>
          <a:prstGeom prst="rect">
            <a:avLst/>
          </a:prstGeom>
          <a:noFill/>
          <a:ln w="9525">
            <a:noFill/>
            <a:round/>
            <a:headEnd/>
            <a:tailEnd/>
          </a:ln>
        </p:spPr>
        <p:txBody>
          <a:bodyPr/>
          <a:lstStyle/>
          <a:p>
            <a:pPr algn="ctr" fontAlgn="base">
              <a:lnSpc>
                <a:spcPct val="90000"/>
              </a:lnSpc>
              <a:spcBef>
                <a:spcPts val="8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smtClean="0">
                <a:solidFill>
                  <a:srgbClr val="FFFFFF"/>
                </a:solidFill>
                <a:latin typeface="Times New Roman"/>
                <a:ea typeface="MS Gothic"/>
              </a:rPr>
              <a:t>Dr. D</a:t>
            </a:r>
            <a:r>
              <a:rPr lang="en-US" sz="3200" b="1" dirty="0">
                <a:solidFill>
                  <a:srgbClr val="FFFFFF"/>
                </a:solidFill>
                <a:latin typeface="Times New Roman"/>
                <a:ea typeface="MS Gothic"/>
              </a:rPr>
              <a:t>. A. </a:t>
            </a:r>
            <a:r>
              <a:rPr lang="en-US" sz="3200" b="1" dirty="0" smtClean="0">
                <a:solidFill>
                  <a:srgbClr val="FFFFFF"/>
                </a:solidFill>
                <a:latin typeface="Times New Roman"/>
                <a:ea typeface="MS Gothic"/>
              </a:rPr>
              <a:t>Jacoby, Atlanta</a:t>
            </a:r>
          </a:p>
          <a:p>
            <a:pPr algn="ctr" fontAlgn="base">
              <a:lnSpc>
                <a:spcPct val="90000"/>
              </a:lnSpc>
              <a:spcBef>
                <a:spcPts val="8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a:solidFill>
                  <a:srgbClr val="FFFFFF"/>
                </a:solidFill>
              </a:rPr>
              <a:t>São </a:t>
            </a:r>
            <a:r>
              <a:rPr lang="en-US" sz="3200" b="1" dirty="0" smtClean="0">
                <a:solidFill>
                  <a:srgbClr val="FFFFFF"/>
                </a:solidFill>
              </a:rPr>
              <a:t>Paulo, </a:t>
            </a:r>
            <a:r>
              <a:rPr lang="en-US" sz="3200" b="1" dirty="0" smtClean="0">
                <a:solidFill>
                  <a:srgbClr val="FFFFFF"/>
                </a:solidFill>
                <a:latin typeface="Times New Roman"/>
                <a:ea typeface="MS Gothic"/>
              </a:rPr>
              <a:t>14 May 2017</a:t>
            </a:r>
            <a:endParaRPr lang="en-US" sz="3200" b="1" dirty="0">
              <a:solidFill>
                <a:srgbClr val="FFFFFF"/>
              </a:solidFill>
              <a:latin typeface="Times New Roman"/>
              <a:ea typeface="MS Gothic"/>
            </a:endParaRPr>
          </a:p>
        </p:txBody>
      </p:sp>
      <p:sp>
        <p:nvSpPr>
          <p:cNvPr id="49157" name="Rectangle 4"/>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pic>
        <p:nvPicPr>
          <p:cNvPr id="49158"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1000"/>
                    </a14:imgEffect>
                  </a14:imgLayer>
                </a14:imgProps>
              </a:ext>
            </a:extLst>
          </a:blip>
          <a:srcRect/>
          <a:stretch>
            <a:fillRect/>
          </a:stretch>
        </p:blipFill>
        <p:spPr bwMode="auto">
          <a:xfrm>
            <a:off x="2667000" y="2230729"/>
            <a:ext cx="3873500" cy="2548941"/>
          </a:xfrm>
          <a:prstGeom prst="rect">
            <a:avLst/>
          </a:prstGeom>
          <a:noFill/>
          <a:ln w="9525">
            <a:noFill/>
            <a:round/>
            <a:headEnd/>
            <a:tailEnd/>
          </a:ln>
        </p:spPr>
      </p:pic>
    </p:spTree>
    <p:extLst>
      <p:ext uri="{BB962C8B-B14F-4D97-AF65-F5344CB8AC3E}">
        <p14:creationId xmlns:p14="http://schemas.microsoft.com/office/powerpoint/2010/main" val="16449844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685800" y="0"/>
            <a:ext cx="7772400" cy="12954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a:solidFill>
                <a:srgbClr val="FFFF00"/>
              </a:solidFill>
              <a:latin typeface="Times New Roman"/>
              <a:ea typeface="MS Gothic"/>
            </a:endParaRPr>
          </a:p>
        </p:txBody>
      </p:sp>
      <p:pic>
        <p:nvPicPr>
          <p:cNvPr id="54275" name="Picture 2" descr="http://veimages.gsfc.nasa.gov/1873/S2001200105911.L1A_HROM.HazyEasternMediterranean_md.jpg"/>
          <p:cNvPicPr>
            <a:picLocks noChangeAspect="1" noChangeArrowheads="1"/>
          </p:cNvPicPr>
          <p:nvPr/>
        </p:nvPicPr>
        <p:blipFill>
          <a:blip r:embed="rId3" cstate="print"/>
          <a:srcRect l="17" t="17" r="17" b="17"/>
          <a:stretch>
            <a:fillRect/>
          </a:stretch>
        </p:blipFill>
        <p:spPr bwMode="auto">
          <a:xfrm>
            <a:off x="1296466" y="229666"/>
            <a:ext cx="6398668" cy="6398668"/>
          </a:xfrm>
          <a:prstGeom prst="rect">
            <a:avLst/>
          </a:prstGeom>
          <a:noFill/>
          <a:ln w="9525">
            <a:noFill/>
            <a:miter lim="800000"/>
            <a:headEnd/>
            <a:tailEnd/>
          </a:ln>
        </p:spPr>
      </p:pic>
    </p:spTree>
    <p:extLst>
      <p:ext uri="{BB962C8B-B14F-4D97-AF65-F5344CB8AC3E}">
        <p14:creationId xmlns:p14="http://schemas.microsoft.com/office/powerpoint/2010/main" val="18028070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046" b="-7046"/>
          <a:stretch/>
        </p:blipFill>
        <p:spPr>
          <a:xfrm>
            <a:off x="2241175" y="311680"/>
            <a:ext cx="4497295" cy="6096332"/>
          </a:xfrm>
          <a:prstGeom prst="rect">
            <a:avLst/>
          </a:prstGeom>
        </p:spPr>
      </p:pic>
      <p:sp>
        <p:nvSpPr>
          <p:cNvPr id="5" name="Oval 4"/>
          <p:cNvSpPr/>
          <p:nvPr/>
        </p:nvSpPr>
        <p:spPr>
          <a:xfrm>
            <a:off x="4153647" y="236974"/>
            <a:ext cx="597647" cy="38040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30517404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046" b="-7046"/>
          <a:stretch/>
        </p:blipFill>
        <p:spPr>
          <a:xfrm>
            <a:off x="2241175" y="311680"/>
            <a:ext cx="4497295" cy="6096332"/>
          </a:xfrm>
          <a:prstGeom prst="rect">
            <a:avLst/>
          </a:prstGeom>
        </p:spPr>
      </p:pic>
      <p:sp>
        <p:nvSpPr>
          <p:cNvPr id="5" name="Oval 4"/>
          <p:cNvSpPr/>
          <p:nvPr/>
        </p:nvSpPr>
        <p:spPr>
          <a:xfrm>
            <a:off x="4153647" y="236974"/>
            <a:ext cx="597647" cy="38040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4" name="Straight Arrow Connector 3"/>
          <p:cNvCxnSpPr/>
          <p:nvPr/>
        </p:nvCxnSpPr>
        <p:spPr>
          <a:xfrm flipV="1">
            <a:off x="2032000" y="4631765"/>
            <a:ext cx="1807883" cy="86658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flipV="1">
            <a:off x="5247342" y="4515224"/>
            <a:ext cx="1491128" cy="729129"/>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735247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2210" name="Text Box 1"/>
          <p:cNvSpPr txBox="1">
            <a:spLocks noChangeArrowheads="1"/>
          </p:cNvSpPr>
          <p:nvPr/>
        </p:nvSpPr>
        <p:spPr bwMode="auto">
          <a:xfrm>
            <a:off x="685800" y="342900"/>
            <a:ext cx="7772400" cy="7620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a:solidFill>
                  <a:srgbClr val="FFFF00"/>
                </a:solidFill>
                <a:latin typeface="Times New Roman"/>
                <a:ea typeface="MS Gothic"/>
              </a:rPr>
              <a:t>	     </a:t>
            </a:r>
            <a:r>
              <a:rPr lang="en-US" sz="2800" b="1">
                <a:solidFill>
                  <a:srgbClr val="FFFF00"/>
                </a:solidFill>
                <a:latin typeface="Times New Roman"/>
                <a:ea typeface="MS Gothic"/>
              </a:rPr>
              <a:t>Yohanan ben Ha’galgol</a:t>
            </a:r>
            <a:r>
              <a:rPr lang="en-US" sz="2800">
                <a:solidFill>
                  <a:srgbClr val="FFFF00"/>
                </a:solidFill>
                <a:latin typeface="Times New Roman"/>
                <a:ea typeface="MS Gothic"/>
              </a:rPr>
              <a:t>		</a:t>
            </a:r>
          </a:p>
        </p:txBody>
      </p:sp>
      <p:pic>
        <p:nvPicPr>
          <p:cNvPr id="222211" name="Picture 2"/>
          <p:cNvPicPr>
            <a:picLocks noChangeAspect="1" noChangeArrowheads="1"/>
          </p:cNvPicPr>
          <p:nvPr/>
        </p:nvPicPr>
        <p:blipFill>
          <a:blip r:embed="rId3" cstate="print"/>
          <a:srcRect/>
          <a:stretch>
            <a:fillRect/>
          </a:stretch>
        </p:blipFill>
        <p:spPr bwMode="auto">
          <a:xfrm>
            <a:off x="2903538" y="1524000"/>
            <a:ext cx="3689350" cy="4495800"/>
          </a:xfrm>
          <a:prstGeom prst="rect">
            <a:avLst/>
          </a:prstGeom>
          <a:noFill/>
          <a:ln w="9525">
            <a:noFill/>
            <a:round/>
            <a:headEnd/>
            <a:tailEnd/>
          </a:ln>
        </p:spPr>
      </p:pic>
    </p:spTree>
    <p:extLst>
      <p:ext uri="{BB962C8B-B14F-4D97-AF65-F5344CB8AC3E}">
        <p14:creationId xmlns:p14="http://schemas.microsoft.com/office/powerpoint/2010/main" val="2919946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3177" y="4971896"/>
            <a:ext cx="7993529" cy="1431161"/>
          </a:xfrm>
          <a:prstGeom prst="rect">
            <a:avLst/>
          </a:prstGeom>
        </p:spPr>
        <p:txBody>
          <a:bodyPr wrap="square">
            <a:spAutoFit/>
          </a:bodyPr>
          <a:lstStyle/>
          <a:p>
            <a:pPr algn="ctr"/>
            <a:r>
              <a:rPr lang="en-US" sz="2900" b="1" i="1" dirty="0" smtClean="0">
                <a:solidFill>
                  <a:prstClr val="black"/>
                </a:solidFill>
                <a:latin typeface="Calibri"/>
              </a:rPr>
              <a:t>Ep. Barn.</a:t>
            </a:r>
            <a:r>
              <a:rPr lang="en-US" sz="2900" b="1" dirty="0" smtClean="0">
                <a:solidFill>
                  <a:prstClr val="black"/>
                </a:solidFill>
                <a:latin typeface="Calibri"/>
              </a:rPr>
              <a:t>, 9:7; 12:2</a:t>
            </a:r>
          </a:p>
          <a:p>
            <a:pPr algn="ctr"/>
            <a:r>
              <a:rPr lang="en-US" sz="2900" b="1" dirty="0" smtClean="0">
                <a:solidFill>
                  <a:prstClr val="black"/>
                </a:solidFill>
                <a:latin typeface="Calibri"/>
              </a:rPr>
              <a:t>Lucian, </a:t>
            </a:r>
            <a:r>
              <a:rPr lang="en-US" sz="2900" b="1" i="1" dirty="0" smtClean="0">
                <a:solidFill>
                  <a:prstClr val="black"/>
                </a:solidFill>
                <a:latin typeface="Calibri"/>
              </a:rPr>
              <a:t>Tr. Ct. Vow.</a:t>
            </a:r>
            <a:r>
              <a:rPr lang="en-US" sz="2900" b="1" dirty="0" smtClean="0">
                <a:solidFill>
                  <a:prstClr val="black"/>
                </a:solidFill>
                <a:latin typeface="Calibri"/>
              </a:rPr>
              <a:t>, 12.4-13</a:t>
            </a:r>
          </a:p>
          <a:p>
            <a:pPr algn="ctr"/>
            <a:r>
              <a:rPr lang="en-US" sz="2900" b="1" dirty="0" smtClean="0">
                <a:solidFill>
                  <a:prstClr val="black"/>
                </a:solidFill>
                <a:latin typeface="Calibri"/>
              </a:rPr>
              <a:t>Matt 27:37; Luke 23:38; John 19:19; [Mark 15:26]</a:t>
            </a:r>
            <a:endParaRPr lang="en-US" sz="2900" b="1" dirty="0">
              <a:solidFill>
                <a:prstClr val="black"/>
              </a:solidFill>
              <a:latin typeface="Calibri"/>
            </a:endParaRPr>
          </a:p>
        </p:txBody>
      </p:sp>
      <p:pic>
        <p:nvPicPr>
          <p:cNvPr id="3" name="Picture 2" descr="Ta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824" y="829235"/>
            <a:ext cx="3929529" cy="3929529"/>
          </a:xfrm>
          <a:prstGeom prst="rect">
            <a:avLst/>
          </a:prstGeom>
        </p:spPr>
      </p:pic>
    </p:spTree>
    <p:extLst>
      <p:ext uri="{BB962C8B-B14F-4D97-AF65-F5344CB8AC3E}">
        <p14:creationId xmlns:p14="http://schemas.microsoft.com/office/powerpoint/2010/main" val="148400792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ek_Alphab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200"/>
            <a:ext cx="9144000" cy="6446520"/>
          </a:xfrm>
          <a:prstGeom prst="rect">
            <a:avLst/>
          </a:prstGeom>
        </p:spPr>
      </p:pic>
    </p:spTree>
    <p:extLst>
      <p:ext uri="{BB962C8B-B14F-4D97-AF65-F5344CB8AC3E}">
        <p14:creationId xmlns:p14="http://schemas.microsoft.com/office/powerpoint/2010/main" val="3113093011"/>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ek_Alphab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200"/>
            <a:ext cx="9144000" cy="6446520"/>
          </a:xfrm>
          <a:prstGeom prst="rect">
            <a:avLst/>
          </a:prstGeom>
        </p:spPr>
      </p:pic>
      <p:sp>
        <p:nvSpPr>
          <p:cNvPr id="2" name="Donut 1"/>
          <p:cNvSpPr/>
          <p:nvPr/>
        </p:nvSpPr>
        <p:spPr>
          <a:xfrm>
            <a:off x="1718235" y="3974354"/>
            <a:ext cx="2121647" cy="2061882"/>
          </a:xfrm>
          <a:prstGeom prst="donut">
            <a:avLst>
              <a:gd name="adj" fmla="val 9087"/>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1799743740"/>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3177" y="4971896"/>
            <a:ext cx="7993529" cy="1431161"/>
          </a:xfrm>
          <a:prstGeom prst="rect">
            <a:avLst/>
          </a:prstGeom>
        </p:spPr>
        <p:txBody>
          <a:bodyPr wrap="square">
            <a:spAutoFit/>
          </a:bodyPr>
          <a:lstStyle/>
          <a:p>
            <a:pPr algn="ctr"/>
            <a:r>
              <a:rPr lang="en-US" sz="2900" b="1" i="1" dirty="0" smtClean="0">
                <a:solidFill>
                  <a:prstClr val="black"/>
                </a:solidFill>
                <a:latin typeface="Calibri"/>
              </a:rPr>
              <a:t>Ep. Barn.</a:t>
            </a:r>
            <a:r>
              <a:rPr lang="en-US" sz="2900" b="1" dirty="0" smtClean="0">
                <a:solidFill>
                  <a:prstClr val="black"/>
                </a:solidFill>
                <a:latin typeface="Calibri"/>
              </a:rPr>
              <a:t>, 9:7; 12:2</a:t>
            </a:r>
          </a:p>
          <a:p>
            <a:pPr algn="ctr"/>
            <a:r>
              <a:rPr lang="en-US" sz="2900" b="1" dirty="0" smtClean="0">
                <a:solidFill>
                  <a:prstClr val="black"/>
                </a:solidFill>
                <a:latin typeface="Calibri"/>
              </a:rPr>
              <a:t>Lucian, </a:t>
            </a:r>
            <a:r>
              <a:rPr lang="en-US" sz="2900" b="1" i="1" dirty="0" smtClean="0">
                <a:solidFill>
                  <a:prstClr val="black"/>
                </a:solidFill>
                <a:latin typeface="Calibri"/>
              </a:rPr>
              <a:t>Tr. Ct. Vow.</a:t>
            </a:r>
            <a:r>
              <a:rPr lang="en-US" sz="2900" b="1" dirty="0" smtClean="0">
                <a:solidFill>
                  <a:prstClr val="black"/>
                </a:solidFill>
                <a:latin typeface="Calibri"/>
              </a:rPr>
              <a:t>, 12.4-13</a:t>
            </a:r>
          </a:p>
          <a:p>
            <a:pPr algn="ctr"/>
            <a:r>
              <a:rPr lang="en-US" sz="2900" b="1" dirty="0" smtClean="0">
                <a:solidFill>
                  <a:prstClr val="black"/>
                </a:solidFill>
                <a:latin typeface="Calibri"/>
              </a:rPr>
              <a:t>Matt 27:37; Luke 23:38; John 19:19; [Mark 15:26]</a:t>
            </a:r>
            <a:endParaRPr lang="en-US" sz="2900" b="1" dirty="0">
              <a:solidFill>
                <a:prstClr val="black"/>
              </a:solidFill>
              <a:latin typeface="Calibri"/>
            </a:endParaRPr>
          </a:p>
        </p:txBody>
      </p:sp>
      <p:pic>
        <p:nvPicPr>
          <p:cNvPr id="3" name="Picture 2" descr="Ta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824" y="829235"/>
            <a:ext cx="3929529" cy="3929529"/>
          </a:xfrm>
          <a:prstGeom prst="rect">
            <a:avLst/>
          </a:prstGeom>
        </p:spPr>
      </p:pic>
    </p:spTree>
    <p:extLst>
      <p:ext uri="{BB962C8B-B14F-4D97-AF65-F5344CB8AC3E}">
        <p14:creationId xmlns:p14="http://schemas.microsoft.com/office/powerpoint/2010/main" val="1689514525"/>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676px-AlexGraffito.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900" y="0"/>
            <a:ext cx="5151120" cy="6858000"/>
          </a:xfrm>
          <a:prstGeom prst="rect">
            <a:avLst/>
          </a:prstGeom>
        </p:spPr>
      </p:pic>
    </p:spTree>
    <p:extLst>
      <p:ext uri="{BB962C8B-B14F-4D97-AF65-F5344CB8AC3E}">
        <p14:creationId xmlns:p14="http://schemas.microsoft.com/office/powerpoint/2010/main" val="150158765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2210" name="Text Box 1"/>
          <p:cNvSpPr txBox="1">
            <a:spLocks noChangeArrowheads="1"/>
          </p:cNvSpPr>
          <p:nvPr/>
        </p:nvSpPr>
        <p:spPr bwMode="auto">
          <a:xfrm>
            <a:off x="685800" y="342900"/>
            <a:ext cx="7772400" cy="7620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dirty="0">
              <a:solidFill>
                <a:srgbClr val="FFFF00"/>
              </a:solidFill>
              <a:latin typeface="Times New Roman"/>
              <a:ea typeface="MS Gothic"/>
            </a:endParaRPr>
          </a:p>
        </p:txBody>
      </p:sp>
      <p:pic>
        <p:nvPicPr>
          <p:cNvPr id="969730" name="Picture 2"/>
          <p:cNvPicPr>
            <a:picLocks noChangeAspect="1" noChangeArrowheads="1"/>
          </p:cNvPicPr>
          <p:nvPr/>
        </p:nvPicPr>
        <p:blipFill>
          <a:blip r:embed="rId3" cstate="print"/>
          <a:srcRect/>
          <a:stretch>
            <a:fillRect/>
          </a:stretch>
        </p:blipFill>
        <p:spPr bwMode="auto">
          <a:xfrm>
            <a:off x="1524000" y="1371600"/>
            <a:ext cx="5924550" cy="4810125"/>
          </a:xfrm>
          <a:prstGeom prst="rect">
            <a:avLst/>
          </a:prstGeom>
          <a:noFill/>
          <a:ln w="9525">
            <a:noFill/>
            <a:miter lim="800000"/>
            <a:headEnd/>
            <a:tailEnd/>
          </a:ln>
        </p:spPr>
      </p:pic>
      <p:sp>
        <p:nvSpPr>
          <p:cNvPr id="5" name="Title 4"/>
          <p:cNvSpPr>
            <a:spLocks noGrp="1"/>
          </p:cNvSpPr>
          <p:nvPr>
            <p:ph type="title"/>
          </p:nvPr>
        </p:nvSpPr>
        <p:spPr>
          <a:xfrm>
            <a:off x="685800" y="609601"/>
            <a:ext cx="7770813" cy="762000"/>
          </a:xfrm>
        </p:spPr>
        <p:txBody>
          <a:bodyPr/>
          <a:lstStyle/>
          <a:p>
            <a:r>
              <a:rPr lang="en-US" sz="3400" dirty="0" smtClean="0">
                <a:solidFill>
                  <a:srgbClr val="FFFF00"/>
                </a:solidFill>
              </a:rPr>
              <a:t>Philip’s tomb (Hierapolis)</a:t>
            </a:r>
            <a:endParaRPr lang="en-US" sz="3400" dirty="0">
              <a:solidFill>
                <a:srgbClr val="FFFF00"/>
              </a:solidFill>
            </a:endParaRPr>
          </a:p>
        </p:txBody>
      </p:sp>
    </p:spTree>
    <p:extLst>
      <p:ext uri="{BB962C8B-B14F-4D97-AF65-F5344CB8AC3E}">
        <p14:creationId xmlns:p14="http://schemas.microsoft.com/office/powerpoint/2010/main" val="273412158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2210" name="Text Box 1"/>
          <p:cNvSpPr txBox="1">
            <a:spLocks noChangeArrowheads="1"/>
          </p:cNvSpPr>
          <p:nvPr/>
        </p:nvSpPr>
        <p:spPr bwMode="auto">
          <a:xfrm>
            <a:off x="685800" y="342900"/>
            <a:ext cx="7772400" cy="7620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dirty="0">
              <a:solidFill>
                <a:srgbClr val="FFFF00"/>
              </a:solidFill>
              <a:latin typeface="Times New Roman"/>
              <a:ea typeface="MS Gothic"/>
            </a:endParaRPr>
          </a:p>
        </p:txBody>
      </p:sp>
      <p:sp>
        <p:nvSpPr>
          <p:cNvPr id="5" name="Title 4"/>
          <p:cNvSpPr>
            <a:spLocks noGrp="1"/>
          </p:cNvSpPr>
          <p:nvPr>
            <p:ph type="title"/>
          </p:nvPr>
        </p:nvSpPr>
        <p:spPr>
          <a:xfrm>
            <a:off x="685800" y="609600"/>
            <a:ext cx="7770813" cy="1676400"/>
          </a:xfrm>
        </p:spPr>
        <p:txBody>
          <a:bodyPr/>
          <a:lstStyle/>
          <a:p>
            <a:r>
              <a:rPr lang="en-US" sz="3400" dirty="0" smtClean="0">
                <a:solidFill>
                  <a:schemeClr val="tx1"/>
                </a:solidFill>
              </a:rPr>
              <a:t>High priest’s bell?</a:t>
            </a:r>
            <a:endParaRPr lang="en-US" sz="3400" dirty="0">
              <a:solidFill>
                <a:schemeClr val="tx1"/>
              </a:solidFill>
            </a:endParaRPr>
          </a:p>
        </p:txBody>
      </p:sp>
      <p:pic>
        <p:nvPicPr>
          <p:cNvPr id="970755" name="Picture 3"/>
          <p:cNvPicPr>
            <a:picLocks noChangeAspect="1" noChangeArrowheads="1"/>
          </p:cNvPicPr>
          <p:nvPr/>
        </p:nvPicPr>
        <p:blipFill>
          <a:blip r:embed="rId3" cstate="print"/>
          <a:srcRect/>
          <a:stretch>
            <a:fillRect/>
          </a:stretch>
        </p:blipFill>
        <p:spPr bwMode="auto">
          <a:xfrm>
            <a:off x="2895600" y="2667000"/>
            <a:ext cx="3038475" cy="2038350"/>
          </a:xfrm>
          <a:prstGeom prst="rect">
            <a:avLst/>
          </a:prstGeom>
          <a:noFill/>
          <a:ln w="9525">
            <a:noFill/>
            <a:miter lim="800000"/>
            <a:headEnd/>
            <a:tailEnd/>
          </a:ln>
        </p:spPr>
      </p:pic>
    </p:spTree>
    <p:extLst>
      <p:ext uri="{BB962C8B-B14F-4D97-AF65-F5344CB8AC3E}">
        <p14:creationId xmlns:p14="http://schemas.microsoft.com/office/powerpoint/2010/main" val="34296603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685800" y="0"/>
            <a:ext cx="7772400" cy="12954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a:solidFill>
                  <a:srgbClr val="FFFF00"/>
                </a:solidFill>
                <a:latin typeface="Times New Roman"/>
                <a:ea typeface="MS Gothic"/>
              </a:rPr>
              <a:t>     Israel/Middle East</a:t>
            </a:r>
            <a:r>
              <a:rPr lang="en-US" sz="2800">
                <a:solidFill>
                  <a:srgbClr val="FFFF00"/>
                </a:solidFill>
                <a:latin typeface="Times New Roman"/>
                <a:ea typeface="MS Gothic"/>
              </a:rPr>
              <a:t>	</a:t>
            </a:r>
          </a:p>
        </p:txBody>
      </p:sp>
      <p:pic>
        <p:nvPicPr>
          <p:cNvPr id="5529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1000"/>
                    </a14:imgEffect>
                  </a14:imgLayer>
                </a14:imgProps>
              </a:ext>
            </a:extLst>
          </a:blip>
          <a:srcRect b="3674"/>
          <a:stretch>
            <a:fillRect/>
          </a:stretch>
        </p:blipFill>
        <p:spPr bwMode="auto">
          <a:xfrm>
            <a:off x="1219200" y="1371600"/>
            <a:ext cx="6858000" cy="4792663"/>
          </a:xfrm>
          <a:prstGeom prst="rect">
            <a:avLst/>
          </a:prstGeom>
          <a:noFill/>
          <a:ln w="9525">
            <a:noFill/>
            <a:round/>
            <a:headEnd/>
            <a:tailEnd/>
          </a:ln>
        </p:spPr>
      </p:pic>
    </p:spTree>
    <p:extLst>
      <p:ext uri="{BB962C8B-B14F-4D97-AF65-F5344CB8AC3E}">
        <p14:creationId xmlns:p14="http://schemas.microsoft.com/office/powerpoint/2010/main" val="18783163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1"/>
          <p:cNvSpPr txBox="1">
            <a:spLocks noChangeArrowheads="1"/>
          </p:cNvSpPr>
          <p:nvPr/>
        </p:nvSpPr>
        <p:spPr bwMode="auto">
          <a:xfrm>
            <a:off x="685800" y="-1500188"/>
            <a:ext cx="7772400" cy="5362576"/>
          </a:xfrm>
          <a:prstGeom prst="rect">
            <a:avLst/>
          </a:prstGeom>
          <a:noFill/>
          <a:ln w="9525">
            <a:noFill/>
            <a:round/>
            <a:headEnd/>
            <a:tailEnd/>
          </a:ln>
        </p:spPr>
        <p:txBody>
          <a:bodyPr anchor="ctr"/>
          <a:lstStyle/>
          <a:p>
            <a:pP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3800">
                <a:solidFill>
                  <a:srgbClr val="FFFF00"/>
                </a:solidFill>
                <a:latin typeface="Times New Roman"/>
                <a:ea typeface="MS Gothic"/>
              </a:rPr>
              <a:t>	</a:t>
            </a:r>
          </a:p>
        </p:txBody>
      </p:sp>
      <p:pic>
        <p:nvPicPr>
          <p:cNvPr id="224259" name="Picture 2"/>
          <p:cNvPicPr>
            <a:picLocks noChangeAspect="1" noChangeArrowheads="1"/>
          </p:cNvPicPr>
          <p:nvPr/>
        </p:nvPicPr>
        <p:blipFill>
          <a:blip r:embed="rId3" cstate="print"/>
          <a:srcRect r="1692"/>
          <a:stretch>
            <a:fillRect/>
          </a:stretch>
        </p:blipFill>
        <p:spPr bwMode="auto">
          <a:xfrm>
            <a:off x="0" y="0"/>
            <a:ext cx="9144000" cy="6858000"/>
          </a:xfrm>
          <a:prstGeom prst="rect">
            <a:avLst/>
          </a:prstGeom>
          <a:noFill/>
          <a:ln w="9525">
            <a:noFill/>
            <a:round/>
            <a:headEnd/>
            <a:tailEnd/>
          </a:ln>
        </p:spPr>
      </p:pic>
    </p:spTree>
    <p:extLst>
      <p:ext uri="{BB962C8B-B14F-4D97-AF65-F5344CB8AC3E}">
        <p14:creationId xmlns:p14="http://schemas.microsoft.com/office/powerpoint/2010/main" val="27857896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Text Box 1"/>
          <p:cNvSpPr txBox="1">
            <a:spLocks noChangeArrowheads="1"/>
          </p:cNvSpPr>
          <p:nvPr/>
        </p:nvSpPr>
        <p:spPr bwMode="auto">
          <a:xfrm>
            <a:off x="685800" y="609600"/>
            <a:ext cx="7772400" cy="5715000"/>
          </a:xfrm>
          <a:prstGeom prst="rect">
            <a:avLst/>
          </a:prstGeom>
          <a:noFill/>
          <a:ln w="9525">
            <a:noFill/>
            <a:round/>
            <a:headEnd/>
            <a:tailEnd/>
          </a:ln>
        </p:spPr>
        <p:txBody>
          <a:bodyPr anchor="ctr"/>
          <a:lstStyle/>
          <a:p>
            <a:pPr algn="ctr" fontAlgn="base">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400" b="1">
              <a:solidFill>
                <a:srgbClr val="000000"/>
              </a:solidFill>
              <a:latin typeface="Times New Roman"/>
              <a:ea typeface="MS Gothic"/>
            </a:endParaRPr>
          </a:p>
        </p:txBody>
      </p:sp>
      <p:pic>
        <p:nvPicPr>
          <p:cNvPr id="225283" name="Picture 5" descr="http://larryavisbrown.homestead.com/files/OT_history/unit4/TempleCourtyardModel.jpg"/>
          <p:cNvPicPr>
            <a:picLocks noChangeAspect="1" noChangeArrowheads="1"/>
          </p:cNvPicPr>
          <p:nvPr/>
        </p:nvPicPr>
        <p:blipFill>
          <a:blip r:embed="rId3" cstate="print"/>
          <a:srcRect/>
          <a:stretch>
            <a:fillRect/>
          </a:stretch>
        </p:blipFill>
        <p:spPr bwMode="auto">
          <a:xfrm>
            <a:off x="1066800" y="1295400"/>
            <a:ext cx="6480175" cy="4467225"/>
          </a:xfrm>
          <a:prstGeom prst="rect">
            <a:avLst/>
          </a:prstGeom>
          <a:noFill/>
          <a:ln w="9525">
            <a:noFill/>
            <a:miter lim="800000"/>
            <a:headEnd/>
            <a:tailEnd/>
          </a:ln>
        </p:spPr>
      </p:pic>
    </p:spTree>
    <p:extLst>
      <p:ext uri="{BB962C8B-B14F-4D97-AF65-F5344CB8AC3E}">
        <p14:creationId xmlns:p14="http://schemas.microsoft.com/office/powerpoint/2010/main" val="15816903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306" name="Text Box 1"/>
          <p:cNvSpPr txBox="1">
            <a:spLocks noChangeArrowheads="1"/>
          </p:cNvSpPr>
          <p:nvPr/>
        </p:nvSpPr>
        <p:spPr bwMode="auto">
          <a:xfrm>
            <a:off x="685800" y="609600"/>
            <a:ext cx="7772400" cy="5715000"/>
          </a:xfrm>
          <a:prstGeom prst="rect">
            <a:avLst/>
          </a:prstGeom>
          <a:noFill/>
          <a:ln w="9525">
            <a:noFill/>
            <a:round/>
            <a:headEnd/>
            <a:tailEnd/>
          </a:ln>
        </p:spPr>
        <p:txBody>
          <a:bodyPr anchor="ctr"/>
          <a:lstStyle/>
          <a:p>
            <a:pPr algn="ctr" fontAlgn="base">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b="1">
                <a:solidFill>
                  <a:srgbClr val="000000"/>
                </a:solidFill>
                <a:latin typeface="Times New Roman"/>
                <a:ea typeface="MS Gothic"/>
              </a:rPr>
              <a:t>Soreg Inscription</a:t>
            </a:r>
            <a:br>
              <a:rPr lang="en-US" sz="4800" b="1">
                <a:solidFill>
                  <a:srgbClr val="000000"/>
                </a:solidFill>
                <a:latin typeface="Times New Roman"/>
                <a:ea typeface="MS Gothic"/>
              </a:rPr>
            </a:br>
            <a:r>
              <a:rPr lang="en-US" sz="4800" b="1">
                <a:solidFill>
                  <a:srgbClr val="000000"/>
                </a:solidFill>
                <a:latin typeface="Times New Roman"/>
                <a:ea typeface="MS Gothic"/>
              </a:rPr>
              <a:t/>
            </a:r>
            <a:br>
              <a:rPr lang="en-US" sz="4800" b="1">
                <a:solidFill>
                  <a:srgbClr val="000000"/>
                </a:solidFill>
                <a:latin typeface="Times New Roman"/>
                <a:ea typeface="MS Gothic"/>
              </a:rPr>
            </a:br>
            <a:r>
              <a:rPr lang="en-US" sz="4800" b="1">
                <a:solidFill>
                  <a:srgbClr val="000000"/>
                </a:solidFill>
                <a:latin typeface="Times New Roman"/>
                <a:ea typeface="MS Gothic"/>
              </a:rPr>
              <a:t/>
            </a:r>
            <a:br>
              <a:rPr lang="en-US" sz="4800" b="1">
                <a:solidFill>
                  <a:srgbClr val="000000"/>
                </a:solidFill>
                <a:latin typeface="Times New Roman"/>
                <a:ea typeface="MS Gothic"/>
              </a:rPr>
            </a:br>
            <a:r>
              <a:rPr lang="en-US" sz="4800" b="1">
                <a:solidFill>
                  <a:srgbClr val="000000"/>
                </a:solidFill>
                <a:latin typeface="Times New Roman"/>
                <a:ea typeface="MS Gothic"/>
              </a:rPr>
              <a:t/>
            </a:r>
            <a:br>
              <a:rPr lang="en-US" sz="4800" b="1">
                <a:solidFill>
                  <a:srgbClr val="000000"/>
                </a:solidFill>
                <a:latin typeface="Times New Roman"/>
                <a:ea typeface="MS Gothic"/>
              </a:rPr>
            </a:br>
            <a:r>
              <a:rPr lang="en-US" sz="4800" b="1">
                <a:solidFill>
                  <a:srgbClr val="000000"/>
                </a:solidFill>
                <a:latin typeface="Times New Roman"/>
                <a:ea typeface="MS Gothic"/>
              </a:rPr>
              <a:t/>
            </a:r>
            <a:br>
              <a:rPr lang="en-US" sz="4800" b="1">
                <a:solidFill>
                  <a:srgbClr val="000000"/>
                </a:solidFill>
                <a:latin typeface="Times New Roman"/>
                <a:ea typeface="MS Gothic"/>
              </a:rPr>
            </a:br>
            <a:r>
              <a:rPr lang="en-US" sz="4800" b="1">
                <a:solidFill>
                  <a:srgbClr val="000000"/>
                </a:solidFill>
                <a:latin typeface="Times New Roman"/>
                <a:ea typeface="MS Gothic"/>
              </a:rPr>
              <a:t/>
            </a:r>
            <a:br>
              <a:rPr lang="en-US" sz="4800" b="1">
                <a:solidFill>
                  <a:srgbClr val="000000"/>
                </a:solidFill>
                <a:latin typeface="Times New Roman"/>
                <a:ea typeface="MS Gothic"/>
              </a:rPr>
            </a:br>
            <a:r>
              <a:rPr lang="en-US" sz="2400" b="1">
                <a:solidFill>
                  <a:srgbClr val="000000"/>
                </a:solidFill>
                <a:latin typeface="Times New Roman"/>
                <a:ea typeface="MS Gothic"/>
              </a:rPr>
              <a:t>Greek, East Jerusalem</a:t>
            </a:r>
            <a:br>
              <a:rPr lang="en-US" sz="2400" b="1">
                <a:solidFill>
                  <a:srgbClr val="000000"/>
                </a:solidFill>
                <a:latin typeface="Times New Roman"/>
                <a:ea typeface="MS Gothic"/>
              </a:rPr>
            </a:br>
            <a:r>
              <a:rPr lang="en-US" sz="2400" b="1">
                <a:solidFill>
                  <a:srgbClr val="000000"/>
                </a:solidFill>
                <a:latin typeface="Times New Roman"/>
                <a:ea typeface="MS Gothic"/>
              </a:rPr>
              <a:t>Warning sign to Gentiles, 19 BC-AD 70</a:t>
            </a:r>
            <a:br>
              <a:rPr lang="en-US" sz="2400" b="1">
                <a:solidFill>
                  <a:srgbClr val="000000"/>
                </a:solidFill>
                <a:latin typeface="Times New Roman"/>
                <a:ea typeface="MS Gothic"/>
              </a:rPr>
            </a:br>
            <a:r>
              <a:rPr lang="en-US" sz="2400" b="1">
                <a:solidFill>
                  <a:srgbClr val="000000"/>
                </a:solidFill>
                <a:latin typeface="Times New Roman"/>
                <a:ea typeface="MS Gothic"/>
              </a:rPr>
              <a:t>(Acts 21:27-31)</a:t>
            </a:r>
            <a:r>
              <a:rPr lang="x-none" sz="2400" b="1">
                <a:solidFill>
                  <a:srgbClr val="000000"/>
                </a:solidFill>
                <a:latin typeface="Times New Roman"/>
                <a:ea typeface="MS Gothic"/>
                <a:cs typeface="Times New Roman" pitchFamily="18" charset="0"/>
              </a:rPr>
              <a:t>‏</a:t>
            </a:r>
            <a:endParaRPr lang="en-US" sz="2400" b="1">
              <a:solidFill>
                <a:srgbClr val="000000"/>
              </a:solidFill>
              <a:latin typeface="Times New Roman"/>
              <a:ea typeface="MS Gothic"/>
            </a:endParaRPr>
          </a:p>
        </p:txBody>
      </p:sp>
      <p:pic>
        <p:nvPicPr>
          <p:cNvPr id="22630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2000"/>
                    </a14:imgEffect>
                  </a14:imgLayer>
                </a14:imgProps>
              </a:ext>
            </a:extLst>
          </a:blip>
          <a:srcRect/>
          <a:stretch>
            <a:fillRect/>
          </a:stretch>
        </p:blipFill>
        <p:spPr bwMode="auto">
          <a:xfrm>
            <a:off x="2514600" y="1676400"/>
            <a:ext cx="4210050" cy="3270250"/>
          </a:xfrm>
          <a:prstGeom prst="rect">
            <a:avLst/>
          </a:prstGeom>
          <a:noFill/>
          <a:ln w="9525">
            <a:noFill/>
            <a:round/>
            <a:headEnd/>
            <a:tailEnd/>
          </a:ln>
        </p:spPr>
      </p:pic>
    </p:spTree>
    <p:extLst>
      <p:ext uri="{BB962C8B-B14F-4D97-AF65-F5344CB8AC3E}">
        <p14:creationId xmlns:p14="http://schemas.microsoft.com/office/powerpoint/2010/main" val="8330758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7330" name="Rectangle 1"/>
          <p:cNvSpPr>
            <a:spLocks noChangeArrowheads="1"/>
          </p:cNvSpPr>
          <p:nvPr/>
        </p:nvSpPr>
        <p:spPr bwMode="auto">
          <a:xfrm>
            <a:off x="1066800" y="2271713"/>
            <a:ext cx="7010400" cy="2927350"/>
          </a:xfrm>
          <a:prstGeom prst="rect">
            <a:avLst/>
          </a:prstGeom>
          <a:noFill/>
          <a:ln w="9525">
            <a:noFill/>
            <a:round/>
            <a:headEnd/>
            <a:tailEnd/>
          </a:ln>
        </p:spPr>
        <p:txBody>
          <a:bodyPr lIns="90000" tIns="46800" rIns="90000" bIns="46800" anchor="ctr">
            <a:spAutoFit/>
          </a:bodyPr>
          <a:lstStyle/>
          <a:p>
            <a:pPr algn="ct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600" b="1" dirty="0">
                <a:solidFill>
                  <a:srgbClr val="FFFFFF"/>
                </a:solidFill>
                <a:latin typeface="Arial" charset="0"/>
                <a:ea typeface="MS Gothic"/>
              </a:rPr>
              <a:t>NO FOREIGNER </a:t>
            </a:r>
          </a:p>
          <a:p>
            <a:pPr algn="ct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600" b="1" dirty="0">
              <a:solidFill>
                <a:srgbClr val="FFFFFF"/>
              </a:solidFill>
              <a:latin typeface="Arial" charset="0"/>
              <a:ea typeface="MS Gothic"/>
            </a:endParaRPr>
          </a:p>
          <a:p>
            <a:pPr algn="ct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600" b="1" dirty="0">
                <a:solidFill>
                  <a:srgbClr val="FFFFFF"/>
                </a:solidFill>
                <a:latin typeface="Arial" charset="0"/>
                <a:ea typeface="MS Gothic"/>
              </a:rPr>
              <a:t>IS TO GO BEYOND THE BALUSTRADE </a:t>
            </a:r>
          </a:p>
          <a:p>
            <a:pPr algn="ct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600" b="1" dirty="0">
              <a:solidFill>
                <a:srgbClr val="FFFFFF"/>
              </a:solidFill>
              <a:latin typeface="Arial" charset="0"/>
              <a:ea typeface="MS Gothic"/>
            </a:endParaRPr>
          </a:p>
          <a:p>
            <a:pPr algn="ct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600" b="1" dirty="0">
                <a:solidFill>
                  <a:srgbClr val="FFFFFF"/>
                </a:solidFill>
                <a:latin typeface="Arial" charset="0"/>
                <a:ea typeface="MS Gothic"/>
              </a:rPr>
              <a:t>AND THE PLAZA OF THE TEMPLE ZONE. </a:t>
            </a:r>
          </a:p>
          <a:p>
            <a:pPr algn="ct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600" b="1" dirty="0">
              <a:solidFill>
                <a:srgbClr val="FFFFFF"/>
              </a:solidFill>
              <a:latin typeface="Arial" charset="0"/>
              <a:ea typeface="MS Gothic"/>
            </a:endParaRPr>
          </a:p>
          <a:p>
            <a:pPr algn="ct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600" b="1" dirty="0">
                <a:solidFill>
                  <a:srgbClr val="FFFFFF"/>
                </a:solidFill>
                <a:latin typeface="Arial" charset="0"/>
                <a:ea typeface="MS Gothic"/>
              </a:rPr>
              <a:t>WHOEVER IS CAUGHT DOING SO </a:t>
            </a:r>
          </a:p>
          <a:p>
            <a:pPr algn="ct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600" b="1" dirty="0">
              <a:solidFill>
                <a:srgbClr val="FFFFFF"/>
              </a:solidFill>
              <a:latin typeface="Arial" charset="0"/>
              <a:ea typeface="MS Gothic"/>
            </a:endParaRPr>
          </a:p>
          <a:p>
            <a:pPr algn="ct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600" b="1" dirty="0">
                <a:solidFill>
                  <a:srgbClr val="FFFFFF"/>
                </a:solidFill>
                <a:latin typeface="Arial" charset="0"/>
                <a:ea typeface="MS Gothic"/>
              </a:rPr>
              <a:t>WILL HAVE HIMSELF TO BLAME </a:t>
            </a:r>
          </a:p>
          <a:p>
            <a:pPr algn="ct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600" b="1" dirty="0">
              <a:solidFill>
                <a:srgbClr val="FFFFFF"/>
              </a:solidFill>
              <a:latin typeface="Arial" charset="0"/>
              <a:ea typeface="MS Gothic"/>
            </a:endParaRPr>
          </a:p>
          <a:p>
            <a:pPr algn="ct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600" b="1" dirty="0">
                <a:solidFill>
                  <a:srgbClr val="FFFFFF"/>
                </a:solidFill>
                <a:latin typeface="Arial" charset="0"/>
                <a:ea typeface="MS Gothic"/>
              </a:rPr>
              <a:t>FOR HIS ENSUING DEATH.</a:t>
            </a:r>
          </a:p>
        </p:txBody>
      </p:sp>
    </p:spTree>
    <p:extLst>
      <p:ext uri="{BB962C8B-B14F-4D97-AF65-F5344CB8AC3E}">
        <p14:creationId xmlns:p14="http://schemas.microsoft.com/office/powerpoint/2010/main" val="7913529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49155" name="Text Box 2"/>
          <p:cNvSpPr txBox="1">
            <a:spLocks noChangeArrowheads="1"/>
          </p:cNvSpPr>
          <p:nvPr/>
        </p:nvSpPr>
        <p:spPr bwMode="auto">
          <a:xfrm>
            <a:off x="381000" y="304800"/>
            <a:ext cx="8382000" cy="17526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500" b="1" dirty="0">
                <a:solidFill>
                  <a:srgbClr val="FFFF00"/>
                </a:solidFill>
                <a:latin typeface="Times New Roman"/>
                <a:ea typeface="MS Gothic"/>
              </a:rPr>
              <a:t>ARCH OF TITUS</a:t>
            </a:r>
          </a:p>
        </p:txBody>
      </p:sp>
      <p:sp>
        <p:nvSpPr>
          <p:cNvPr id="49156" name="Text Box 3"/>
          <p:cNvSpPr txBox="1">
            <a:spLocks noChangeArrowheads="1"/>
          </p:cNvSpPr>
          <p:nvPr/>
        </p:nvSpPr>
        <p:spPr bwMode="auto">
          <a:xfrm>
            <a:off x="533400" y="5486400"/>
            <a:ext cx="8229600" cy="1219200"/>
          </a:xfrm>
          <a:prstGeom prst="rect">
            <a:avLst/>
          </a:prstGeom>
          <a:noFill/>
          <a:ln w="9525">
            <a:noFill/>
            <a:round/>
            <a:headEnd/>
            <a:tailEnd/>
          </a:ln>
        </p:spPr>
        <p:txBody>
          <a:bodyPr/>
          <a:lstStyle/>
          <a:p>
            <a:pPr algn="ctr" fontAlgn="base">
              <a:spcBef>
                <a:spcPts val="8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200" b="1" dirty="0">
              <a:solidFill>
                <a:srgbClr val="FFFFFF"/>
              </a:solidFill>
              <a:latin typeface="Times New Roman"/>
              <a:ea typeface="MS Gothic"/>
            </a:endParaRPr>
          </a:p>
        </p:txBody>
      </p:sp>
      <p:sp>
        <p:nvSpPr>
          <p:cNvPr id="49157" name="Rectangle 4"/>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pic>
        <p:nvPicPr>
          <p:cNvPr id="331778" name="Picture 2" descr="http://rds.yahoo.com/_ylt=A0WTefPGe5FLLw8A.1qjzbkF/SIG=12kt25joo/EXP=1267912006/**http%3a/www.ualberta.ca/~csmackay/CLASS_281/Images/Arch.Titus.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2000"/>
                    </a14:imgEffect>
                  </a14:imgLayer>
                </a14:imgProps>
              </a:ext>
            </a:extLst>
          </a:blip>
          <a:srcRect/>
          <a:stretch>
            <a:fillRect/>
          </a:stretch>
        </p:blipFill>
        <p:spPr bwMode="auto">
          <a:xfrm>
            <a:off x="2667000" y="1676400"/>
            <a:ext cx="3913879" cy="4810125"/>
          </a:xfrm>
          <a:prstGeom prst="rect">
            <a:avLst/>
          </a:prstGeom>
          <a:noFill/>
        </p:spPr>
      </p:pic>
    </p:spTree>
    <p:extLst>
      <p:ext uri="{BB962C8B-B14F-4D97-AF65-F5344CB8AC3E}">
        <p14:creationId xmlns:p14="http://schemas.microsoft.com/office/powerpoint/2010/main" val="34794292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49155" name="Text Box 2"/>
          <p:cNvSpPr txBox="1">
            <a:spLocks noChangeArrowheads="1"/>
          </p:cNvSpPr>
          <p:nvPr/>
        </p:nvSpPr>
        <p:spPr bwMode="auto">
          <a:xfrm>
            <a:off x="381000" y="304800"/>
            <a:ext cx="8382000" cy="17526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500" b="1" dirty="0">
              <a:solidFill>
                <a:srgbClr val="FFFF00"/>
              </a:solidFill>
              <a:latin typeface="Times New Roman"/>
              <a:ea typeface="MS Gothic"/>
            </a:endParaRPr>
          </a:p>
        </p:txBody>
      </p:sp>
      <p:sp>
        <p:nvSpPr>
          <p:cNvPr id="49156" name="Text Box 3"/>
          <p:cNvSpPr txBox="1">
            <a:spLocks noChangeArrowheads="1"/>
          </p:cNvSpPr>
          <p:nvPr/>
        </p:nvSpPr>
        <p:spPr bwMode="auto">
          <a:xfrm>
            <a:off x="533400" y="5486400"/>
            <a:ext cx="8229600" cy="1219200"/>
          </a:xfrm>
          <a:prstGeom prst="rect">
            <a:avLst/>
          </a:prstGeom>
          <a:noFill/>
          <a:ln w="9525">
            <a:noFill/>
            <a:round/>
            <a:headEnd/>
            <a:tailEnd/>
          </a:ln>
        </p:spPr>
        <p:txBody>
          <a:bodyPr/>
          <a:lstStyle/>
          <a:p>
            <a:pPr algn="ctr" fontAlgn="base">
              <a:spcBef>
                <a:spcPts val="8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200" b="1" dirty="0">
              <a:solidFill>
                <a:srgbClr val="FFFFFF"/>
              </a:solidFill>
              <a:latin typeface="Times New Roman"/>
              <a:ea typeface="MS Gothic"/>
            </a:endParaRPr>
          </a:p>
        </p:txBody>
      </p:sp>
      <p:sp>
        <p:nvSpPr>
          <p:cNvPr id="49157" name="Rectangle 4"/>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pic>
        <p:nvPicPr>
          <p:cNvPr id="446473" name="Picture 9" descr="C:\Users\douglas\Desktop\arch_titus_relief_lg.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2000"/>
                    </a14:imgEffect>
                  </a14:imgLayer>
                </a14:imgProps>
              </a:ext>
            </a:extLst>
          </a:blip>
          <a:srcRect/>
          <a:stretch>
            <a:fillRect/>
          </a:stretch>
        </p:blipFill>
        <p:spPr bwMode="auto">
          <a:xfrm>
            <a:off x="2743200" y="1219200"/>
            <a:ext cx="3124200" cy="3949460"/>
          </a:xfrm>
          <a:prstGeom prst="rect">
            <a:avLst/>
          </a:prstGeom>
          <a:noFill/>
        </p:spPr>
      </p:pic>
    </p:spTree>
    <p:extLst>
      <p:ext uri="{BB962C8B-B14F-4D97-AF65-F5344CB8AC3E}">
        <p14:creationId xmlns:p14="http://schemas.microsoft.com/office/powerpoint/2010/main" val="1118156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78" name="Text Box 1"/>
          <p:cNvSpPr txBox="1">
            <a:spLocks noChangeArrowheads="1"/>
          </p:cNvSpPr>
          <p:nvPr/>
        </p:nvSpPr>
        <p:spPr bwMode="auto">
          <a:xfrm>
            <a:off x="5847771" y="2394627"/>
            <a:ext cx="3296230" cy="9144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a:solidFill>
                  <a:srgbClr val="FFFF00"/>
                </a:solidFill>
                <a:latin typeface="Times New Roman"/>
                <a:ea typeface="MS Gothic"/>
              </a:rPr>
              <a:t>Masada </a:t>
            </a:r>
            <a:endParaRPr lang="en-US" sz="3200" b="1" dirty="0" smtClean="0">
              <a:solidFill>
                <a:srgbClr val="FFFF00"/>
              </a:solidFill>
              <a:latin typeface="Times New Roman"/>
              <a:ea typeface="MS Gothic"/>
            </a:endParaRPr>
          </a:p>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smtClean="0">
                <a:solidFill>
                  <a:srgbClr val="FFFF00"/>
                </a:solidFill>
                <a:latin typeface="Times New Roman"/>
                <a:ea typeface="MS Gothic"/>
              </a:rPr>
              <a:t>(</a:t>
            </a:r>
            <a:r>
              <a:rPr lang="en-US" sz="3200" b="1" dirty="0">
                <a:solidFill>
                  <a:srgbClr val="FFFF00"/>
                </a:solidFill>
                <a:latin typeface="Times New Roman"/>
                <a:ea typeface="MS Gothic"/>
              </a:rPr>
              <a:t>fell 73 AD)</a:t>
            </a:r>
            <a:r>
              <a:rPr lang="en-US" sz="3200" dirty="0">
                <a:solidFill>
                  <a:srgbClr val="000000"/>
                </a:solidFill>
                <a:latin typeface="Arial" charset="0"/>
                <a:ea typeface="MS Gothic"/>
              </a:rPr>
              <a:t> </a:t>
            </a:r>
          </a:p>
        </p:txBody>
      </p:sp>
      <p:pic>
        <p:nvPicPr>
          <p:cNvPr id="3" name="Picture 2" descr="eb3747a7f1a1c9eb5d7c2d1d37dbc1c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31" y="344959"/>
            <a:ext cx="5252099" cy="6340562"/>
          </a:xfrm>
          <a:prstGeom prst="rect">
            <a:avLst/>
          </a:prstGeom>
        </p:spPr>
      </p:pic>
    </p:spTree>
    <p:extLst>
      <p:ext uri="{BB962C8B-B14F-4D97-AF65-F5344CB8AC3E}">
        <p14:creationId xmlns:p14="http://schemas.microsoft.com/office/powerpoint/2010/main" val="18805042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1" name="Text Box 1"/>
          <p:cNvSpPr txBox="1">
            <a:spLocks noChangeArrowheads="1"/>
          </p:cNvSpPr>
          <p:nvPr/>
        </p:nvSpPr>
        <p:spPr bwMode="auto">
          <a:xfrm>
            <a:off x="533400" y="-403225"/>
            <a:ext cx="9220200" cy="6750050"/>
          </a:xfrm>
          <a:prstGeom prst="rect">
            <a:avLst/>
          </a:prstGeom>
          <a:noFill/>
          <a:ln w="9525">
            <a:noFill/>
            <a:round/>
            <a:headEnd/>
            <a:tailEnd/>
          </a:ln>
          <a:effectLst/>
        </p:spPr>
        <p:txBody>
          <a:bodyPr anchor="ctr"/>
          <a:lstStyle/>
          <a:p>
            <a:pPr fontAlgn="base">
              <a:spcBef>
                <a:spcPct val="0"/>
              </a:spcBef>
              <a:spcAft>
                <a:spcPct val="0"/>
              </a:spcAft>
              <a:buClr>
                <a:srgbClr val="000066"/>
              </a:buClr>
              <a:buSzPct val="100000"/>
              <a:buFont typeface="Tahom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5000" dirty="0">
              <a:solidFill>
                <a:srgbClr val="FFFFFF"/>
              </a:solidFill>
              <a:effectLst>
                <a:outerShdw blurRad="38100" dist="38100" dir="2700000" algn="tl">
                  <a:srgbClr val="000000"/>
                </a:outerShdw>
              </a:effectLst>
              <a:latin typeface="Perpetua"/>
            </a:endParaRPr>
          </a:p>
        </p:txBody>
      </p:sp>
      <p:pic>
        <p:nvPicPr>
          <p:cNvPr id="500740" name="Picture 4" descr="HerodtheGreat2.jpg">
            <a:hlinkClick r:id="rId3"/>
          </p:cNvPr>
          <p:cNvPicPr>
            <a:picLocks noChangeAspect="1" noChangeArrowheads="1"/>
          </p:cNvPicPr>
          <p:nvPr/>
        </p:nvPicPr>
        <p:blipFill>
          <a:blip r:embed="rId4" cstate="print"/>
          <a:srcRect/>
          <a:stretch>
            <a:fillRect/>
          </a:stretch>
        </p:blipFill>
        <p:spPr bwMode="auto">
          <a:xfrm>
            <a:off x="2362200" y="3048000"/>
            <a:ext cx="1828800" cy="2244437"/>
          </a:xfrm>
          <a:prstGeom prst="rect">
            <a:avLst/>
          </a:prstGeom>
          <a:noFill/>
        </p:spPr>
      </p:pic>
      <p:pic>
        <p:nvPicPr>
          <p:cNvPr id="500742" name="Picture 6" descr="http://upload.wikimedia.org/wikipedia/commons/thumb/a/ac/Mariamne_I.jpg/200px-Mariamne_I.jpg">
            <a:hlinkClick r:id="rId5"/>
          </p:cNvPr>
          <p:cNvPicPr>
            <a:picLocks noChangeAspect="1" noChangeArrowheads="1"/>
          </p:cNvPicPr>
          <p:nvPr/>
        </p:nvPicPr>
        <p:blipFill>
          <a:blip r:embed="rId6" cstate="print"/>
          <a:srcRect/>
          <a:stretch>
            <a:fillRect/>
          </a:stretch>
        </p:blipFill>
        <p:spPr bwMode="auto">
          <a:xfrm>
            <a:off x="4953000" y="3124200"/>
            <a:ext cx="2133600" cy="2154937"/>
          </a:xfrm>
          <a:prstGeom prst="rect">
            <a:avLst/>
          </a:prstGeom>
          <a:noFill/>
        </p:spPr>
      </p:pic>
      <p:sp>
        <p:nvSpPr>
          <p:cNvPr id="7" name="Title 6"/>
          <p:cNvSpPr>
            <a:spLocks noGrp="1"/>
          </p:cNvSpPr>
          <p:nvPr>
            <p:ph type="title"/>
          </p:nvPr>
        </p:nvSpPr>
        <p:spPr/>
        <p:txBody>
          <a:bodyPr/>
          <a:lstStyle/>
          <a:p>
            <a:endParaRPr lang="en-US"/>
          </a:p>
        </p:txBody>
      </p:sp>
      <p:sp>
        <p:nvSpPr>
          <p:cNvPr id="8" name="Text Placeholder 7"/>
          <p:cNvSpPr>
            <a:spLocks noGrp="1"/>
          </p:cNvSpPr>
          <p:nvPr>
            <p:ph type="body" idx="1"/>
          </p:nvPr>
        </p:nvSpPr>
        <p:spPr>
          <a:xfrm>
            <a:off x="722313" y="762000"/>
            <a:ext cx="7772400" cy="1447800"/>
          </a:xfrm>
        </p:spPr>
        <p:txBody>
          <a:bodyPr>
            <a:normAutofit/>
          </a:bodyPr>
          <a:lstStyle/>
          <a:p>
            <a:pPr algn="ctr"/>
            <a:r>
              <a:rPr lang="en-US" sz="5050" b="1" dirty="0" smtClean="0"/>
              <a:t>Herod the Great</a:t>
            </a:r>
            <a:endParaRPr lang="en-US" sz="5050" b="1" dirty="0"/>
          </a:p>
        </p:txBody>
      </p:sp>
    </p:spTree>
    <p:extLst>
      <p:ext uri="{BB962C8B-B14F-4D97-AF65-F5344CB8AC3E}">
        <p14:creationId xmlns:p14="http://schemas.microsoft.com/office/powerpoint/2010/main" val="21520913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230402" name="Picture 6" descr="http://upload.wikimedia.org/wikipedia/commons/f/f5/Herodium_from_above_c-m.jpg"/>
          <p:cNvPicPr>
            <a:picLocks noChangeAspect="1" noChangeArrowheads="1"/>
          </p:cNvPicPr>
          <p:nvPr/>
        </p:nvPicPr>
        <p:blipFill>
          <a:blip r:embed="rId3" cstate="print"/>
          <a:srcRect/>
          <a:stretch>
            <a:fillRect/>
          </a:stretch>
        </p:blipFill>
        <p:spPr bwMode="auto">
          <a:xfrm>
            <a:off x="304800" y="2362200"/>
            <a:ext cx="5499100" cy="4124325"/>
          </a:xfrm>
          <a:prstGeom prst="rect">
            <a:avLst/>
          </a:prstGeom>
          <a:noFill/>
          <a:ln w="9525">
            <a:noFill/>
            <a:miter lim="800000"/>
            <a:headEnd/>
            <a:tailEnd/>
          </a:ln>
        </p:spPr>
      </p:pic>
      <p:pic>
        <p:nvPicPr>
          <p:cNvPr id="230403" name="Picture 1"/>
          <p:cNvPicPr>
            <a:picLocks noChangeAspect="1" noChangeArrowheads="1"/>
          </p:cNvPicPr>
          <p:nvPr/>
        </p:nvPicPr>
        <p:blipFill>
          <a:blip r:embed="rId4" cstate="print"/>
          <a:srcRect/>
          <a:stretch>
            <a:fillRect/>
          </a:stretch>
        </p:blipFill>
        <p:spPr bwMode="auto">
          <a:xfrm>
            <a:off x="5410200" y="533400"/>
            <a:ext cx="3217863" cy="2859088"/>
          </a:xfrm>
          <a:prstGeom prst="rect">
            <a:avLst/>
          </a:prstGeom>
          <a:noFill/>
          <a:ln w="9525">
            <a:noFill/>
            <a:round/>
            <a:headEnd/>
            <a:tailEnd/>
          </a:ln>
        </p:spPr>
      </p:pic>
      <p:sp>
        <p:nvSpPr>
          <p:cNvPr id="230404" name="AutoShape 4" descr="http://upload.wikimedia.org/wikipedia/commons/f/f5/Herodium_from_above_c-m.jpg"/>
          <p:cNvSpPr>
            <a:spLocks noChangeAspect="1" noChangeArrowheads="1"/>
          </p:cNvSpPr>
          <p:nvPr/>
        </p:nvSpPr>
        <p:spPr bwMode="auto">
          <a:xfrm>
            <a:off x="63500" y="-136525"/>
            <a:ext cx="7581900" cy="5686425"/>
          </a:xfrm>
          <a:prstGeom prst="rect">
            <a:avLst/>
          </a:prstGeom>
          <a:noFill/>
          <a:ln w="9525">
            <a:noFill/>
            <a:miter lim="800000"/>
            <a:headEnd/>
            <a:tailEnd/>
          </a:ln>
        </p:spPr>
        <p:txBody>
          <a:bodyP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5" name="Title 4"/>
          <p:cNvSpPr>
            <a:spLocks noGrp="1"/>
          </p:cNvSpPr>
          <p:nvPr>
            <p:ph type="title"/>
          </p:nvPr>
        </p:nvSpPr>
        <p:spPr>
          <a:xfrm>
            <a:off x="457200" y="609600"/>
            <a:ext cx="7999413" cy="1141413"/>
          </a:xfrm>
        </p:spPr>
        <p:txBody>
          <a:bodyPr/>
          <a:lstStyle/>
          <a:p>
            <a:pPr algn="l"/>
            <a:r>
              <a:rPr lang="en-US" b="1" dirty="0" smtClean="0">
                <a:solidFill>
                  <a:srgbClr val="FFFF00"/>
                </a:solidFill>
              </a:rPr>
              <a:t>          2008</a:t>
            </a:r>
            <a:br>
              <a:rPr lang="en-US" b="1" dirty="0" smtClean="0">
                <a:solidFill>
                  <a:srgbClr val="FFFF00"/>
                </a:solidFill>
              </a:rPr>
            </a:br>
            <a:r>
              <a:rPr lang="en-US" b="1" dirty="0" smtClean="0">
                <a:solidFill>
                  <a:srgbClr val="FFFF00"/>
                </a:solidFill>
              </a:rPr>
              <a:t>      </a:t>
            </a:r>
            <a:r>
              <a:rPr lang="en-US" b="1" dirty="0" err="1" smtClean="0">
                <a:solidFill>
                  <a:srgbClr val="FFFF00"/>
                </a:solidFill>
              </a:rPr>
              <a:t>Herodion</a:t>
            </a:r>
            <a:endParaRPr lang="en-US" b="1" dirty="0">
              <a:solidFill>
                <a:srgbClr val="FFFF00"/>
              </a:solidFill>
            </a:endParaRPr>
          </a:p>
        </p:txBody>
      </p:sp>
    </p:spTree>
    <p:extLst>
      <p:ext uri="{BB962C8B-B14F-4D97-AF65-F5344CB8AC3E}">
        <p14:creationId xmlns:p14="http://schemas.microsoft.com/office/powerpoint/2010/main" val="24742808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2210" name="Text Box 1"/>
          <p:cNvSpPr txBox="1">
            <a:spLocks noChangeArrowheads="1"/>
          </p:cNvSpPr>
          <p:nvPr/>
        </p:nvSpPr>
        <p:spPr bwMode="auto">
          <a:xfrm>
            <a:off x="685800" y="342900"/>
            <a:ext cx="7772400" cy="7620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dirty="0">
              <a:solidFill>
                <a:srgbClr val="FFFF00"/>
              </a:solidFill>
              <a:latin typeface="Times New Roman"/>
              <a:ea typeface="MS Gothic"/>
            </a:endParaRPr>
          </a:p>
        </p:txBody>
      </p:sp>
      <p:pic>
        <p:nvPicPr>
          <p:cNvPr id="96870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2000"/>
                    </a14:imgEffect>
                  </a14:imgLayer>
                </a14:imgProps>
              </a:ext>
            </a:extLst>
          </a:blip>
          <a:srcRect/>
          <a:stretch>
            <a:fillRect/>
          </a:stretch>
        </p:blipFill>
        <p:spPr bwMode="auto">
          <a:xfrm>
            <a:off x="2343150" y="1952625"/>
            <a:ext cx="4457700" cy="2952750"/>
          </a:xfrm>
          <a:prstGeom prst="rect">
            <a:avLst/>
          </a:prstGeom>
          <a:noFill/>
          <a:ln w="9525">
            <a:noFill/>
            <a:miter lim="800000"/>
            <a:headEnd/>
            <a:tailEnd/>
          </a:ln>
        </p:spPr>
      </p:pic>
      <p:sp>
        <p:nvSpPr>
          <p:cNvPr id="5" name="Title 4"/>
          <p:cNvSpPr txBox="1">
            <a:spLocks/>
          </p:cNvSpPr>
          <p:nvPr/>
        </p:nvSpPr>
        <p:spPr>
          <a:xfrm>
            <a:off x="685800" y="609601"/>
            <a:ext cx="7770813" cy="762000"/>
          </a:xfrm>
          <a:prstGeom prst="rect">
            <a:avLst/>
          </a:prstGeom>
        </p:spPr>
        <p:txBody>
          <a:bodyPr/>
          <a:lstStyle/>
          <a:p>
            <a:pPr algn="ctr" eaLnBrk="0" fontAlgn="base" hangingPunct="0">
              <a:spcBef>
                <a:spcPct val="0"/>
              </a:spcBef>
              <a:spcAft>
                <a:spcPct val="0"/>
              </a:spcAft>
              <a:buClr>
                <a:srgbClr val="000000"/>
              </a:buClr>
              <a:buSzPct val="100000"/>
              <a:buFont typeface="Times New Roman" pitchFamily="18" charset="0"/>
              <a:buNone/>
              <a:defRPr/>
            </a:pPr>
            <a:r>
              <a:rPr lang="en-US" sz="3400" kern="0" dirty="0">
                <a:solidFill>
                  <a:srgbClr val="FFFF00"/>
                </a:solidFill>
                <a:latin typeface="Times New Roman"/>
                <a:ea typeface="MS Gothic"/>
              </a:rPr>
              <a:t>Herod’s tomb (4 </a:t>
            </a:r>
            <a:r>
              <a:rPr lang="en-US" sz="2400" kern="0" dirty="0">
                <a:solidFill>
                  <a:srgbClr val="FFFF00"/>
                </a:solidFill>
                <a:latin typeface="Times New Roman"/>
                <a:ea typeface="MS Gothic"/>
              </a:rPr>
              <a:t>BC</a:t>
            </a:r>
            <a:r>
              <a:rPr lang="en-US" sz="3400" kern="0" dirty="0">
                <a:solidFill>
                  <a:srgbClr val="FFFF00"/>
                </a:solidFill>
                <a:latin typeface="Times New Roman"/>
                <a:ea typeface="MS Gothic"/>
              </a:rPr>
              <a:t>), </a:t>
            </a:r>
            <a:r>
              <a:rPr lang="en-US" sz="3400" kern="0" dirty="0" err="1">
                <a:solidFill>
                  <a:srgbClr val="FFFF00"/>
                </a:solidFill>
                <a:latin typeface="Times New Roman"/>
                <a:ea typeface="MS Gothic"/>
              </a:rPr>
              <a:t>Herodion</a:t>
            </a:r>
            <a:endParaRPr lang="en-US" sz="3400" kern="0" dirty="0">
              <a:solidFill>
                <a:srgbClr val="FFFF00"/>
              </a:solidFill>
              <a:latin typeface="Times New Roman"/>
              <a:ea typeface="MS Gothic"/>
            </a:endParaRPr>
          </a:p>
        </p:txBody>
      </p:sp>
    </p:spTree>
    <p:extLst>
      <p:ext uri="{BB962C8B-B14F-4D97-AF65-F5344CB8AC3E}">
        <p14:creationId xmlns:p14="http://schemas.microsoft.com/office/powerpoint/2010/main" val="19233316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685800" y="-1500188"/>
            <a:ext cx="7772400" cy="5362576"/>
          </a:xfrm>
          <a:prstGeom prst="rect">
            <a:avLst/>
          </a:prstGeom>
          <a:noFill/>
          <a:ln w="9525">
            <a:noFill/>
            <a:round/>
            <a:headEnd/>
            <a:tailEnd/>
          </a:ln>
        </p:spPr>
        <p:txBody>
          <a:bodyPr anchor="ctr"/>
          <a:lstStyle/>
          <a:p>
            <a:pP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3800">
                <a:solidFill>
                  <a:srgbClr val="FFFF00"/>
                </a:solidFill>
                <a:latin typeface="Times New Roman"/>
                <a:ea typeface="MS Gothic"/>
              </a:rPr>
              <a:t>	</a:t>
            </a:r>
          </a:p>
        </p:txBody>
      </p:sp>
      <p:pic>
        <p:nvPicPr>
          <p:cNvPr id="59395" name="Picture 2"/>
          <p:cNvPicPr>
            <a:picLocks noChangeAspect="1" noChangeArrowheads="1"/>
          </p:cNvPicPr>
          <p:nvPr/>
        </p:nvPicPr>
        <p:blipFill>
          <a:blip r:embed="rId3" cstate="print"/>
          <a:srcRect/>
          <a:stretch>
            <a:fillRect/>
          </a:stretch>
        </p:blipFill>
        <p:spPr bwMode="auto">
          <a:xfrm>
            <a:off x="381000" y="762000"/>
            <a:ext cx="8382000" cy="5337175"/>
          </a:xfrm>
          <a:prstGeom prst="rect">
            <a:avLst/>
          </a:prstGeom>
          <a:noFill/>
          <a:ln w="9525">
            <a:noFill/>
            <a:round/>
            <a:headEnd/>
            <a:tailEnd/>
          </a:ln>
        </p:spPr>
      </p:pic>
    </p:spTree>
    <p:extLst>
      <p:ext uri="{BB962C8B-B14F-4D97-AF65-F5344CB8AC3E}">
        <p14:creationId xmlns:p14="http://schemas.microsoft.com/office/powerpoint/2010/main" val="21045071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30404" name="AutoShape 4" descr="http://upload.wikimedia.org/wikipedia/commons/f/f5/Herodium_from_above_c-m.jpg"/>
          <p:cNvSpPr>
            <a:spLocks noChangeAspect="1" noChangeArrowheads="1"/>
          </p:cNvSpPr>
          <p:nvPr/>
        </p:nvSpPr>
        <p:spPr bwMode="auto">
          <a:xfrm>
            <a:off x="63500" y="-136525"/>
            <a:ext cx="7581900" cy="5686425"/>
          </a:xfrm>
          <a:prstGeom prst="rect">
            <a:avLst/>
          </a:prstGeom>
          <a:noFill/>
          <a:ln w="9525">
            <a:noFill/>
            <a:miter lim="800000"/>
            <a:headEnd/>
            <a:tailEnd/>
          </a:ln>
        </p:spPr>
        <p:txBody>
          <a:bodyP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5" name="Title 4"/>
          <p:cNvSpPr>
            <a:spLocks noGrp="1"/>
          </p:cNvSpPr>
          <p:nvPr>
            <p:ph type="title"/>
          </p:nvPr>
        </p:nvSpPr>
        <p:spPr>
          <a:xfrm>
            <a:off x="457200" y="609600"/>
            <a:ext cx="7999413" cy="1141413"/>
          </a:xfrm>
        </p:spPr>
        <p:txBody>
          <a:bodyPr/>
          <a:lstStyle/>
          <a:p>
            <a:pPr algn="l"/>
            <a:r>
              <a:rPr lang="en-US" b="1" dirty="0" smtClean="0">
                <a:solidFill>
                  <a:srgbClr val="FFFF00"/>
                </a:solidFill>
              </a:rPr>
              <a:t>          2008</a:t>
            </a:r>
            <a:br>
              <a:rPr lang="en-US" b="1" dirty="0" smtClean="0">
                <a:solidFill>
                  <a:srgbClr val="FFFF00"/>
                </a:solidFill>
              </a:rPr>
            </a:br>
            <a:r>
              <a:rPr lang="en-US" b="1" dirty="0" smtClean="0">
                <a:solidFill>
                  <a:srgbClr val="FFFF00"/>
                </a:solidFill>
              </a:rPr>
              <a:t>      </a:t>
            </a:r>
            <a:r>
              <a:rPr lang="en-US" b="1" dirty="0" err="1" smtClean="0">
                <a:solidFill>
                  <a:srgbClr val="FFFF00"/>
                </a:solidFill>
              </a:rPr>
              <a:t>Herodion</a:t>
            </a:r>
            <a:endParaRPr lang="en-US" b="1" dirty="0">
              <a:solidFill>
                <a:srgbClr val="FFFF00"/>
              </a:solidFill>
            </a:endParaRPr>
          </a:p>
        </p:txBody>
      </p:sp>
      <p:pic>
        <p:nvPicPr>
          <p:cNvPr id="520194" name="Picture 2" descr="View of Herod's Mausoleum at Herodion, September 2008"/>
          <p:cNvPicPr>
            <a:picLocks noChangeAspect="1" noChangeArrowheads="1"/>
          </p:cNvPicPr>
          <p:nvPr/>
        </p:nvPicPr>
        <p:blipFill>
          <a:blip r:embed="rId3" cstate="print"/>
          <a:srcRect/>
          <a:stretch>
            <a:fillRect/>
          </a:stretch>
        </p:blipFill>
        <p:spPr bwMode="auto">
          <a:xfrm>
            <a:off x="762000" y="3124200"/>
            <a:ext cx="3549951" cy="2666407"/>
          </a:xfrm>
          <a:prstGeom prst="rect">
            <a:avLst/>
          </a:prstGeom>
          <a:noFill/>
        </p:spPr>
      </p:pic>
      <p:pic>
        <p:nvPicPr>
          <p:cNvPr id="520196" name="Picture 4" descr="Ehud Netzer by King Herod's sarcophagus, November 2008"/>
          <p:cNvPicPr>
            <a:picLocks noChangeAspect="1" noChangeArrowheads="1"/>
          </p:cNvPicPr>
          <p:nvPr/>
        </p:nvPicPr>
        <p:blipFill>
          <a:blip r:embed="rId4" cstate="print"/>
          <a:srcRect/>
          <a:stretch>
            <a:fillRect/>
          </a:stretch>
        </p:blipFill>
        <p:spPr bwMode="auto">
          <a:xfrm>
            <a:off x="4648200" y="1447800"/>
            <a:ext cx="3733800" cy="2804499"/>
          </a:xfrm>
          <a:prstGeom prst="rect">
            <a:avLst/>
          </a:prstGeom>
          <a:noFill/>
        </p:spPr>
      </p:pic>
    </p:spTree>
    <p:extLst>
      <p:ext uri="{BB962C8B-B14F-4D97-AF65-F5344CB8AC3E}">
        <p14:creationId xmlns:p14="http://schemas.microsoft.com/office/powerpoint/2010/main" val="13360124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28354" name="Picture 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2000"/>
                    </a14:imgEffect>
                  </a14:imgLayer>
                </a14:imgProps>
              </a:ext>
            </a:extLst>
          </a:blip>
          <a:srcRect/>
          <a:stretch>
            <a:fillRect/>
          </a:stretch>
        </p:blipFill>
        <p:spPr bwMode="auto">
          <a:xfrm>
            <a:off x="990600" y="762000"/>
            <a:ext cx="7037388" cy="5260975"/>
          </a:xfrm>
          <a:prstGeom prst="rect">
            <a:avLst/>
          </a:prstGeom>
          <a:noFill/>
          <a:ln w="9525">
            <a:noFill/>
            <a:round/>
            <a:headEnd/>
            <a:tailEnd/>
          </a:ln>
        </p:spPr>
      </p:pic>
    </p:spTree>
    <p:extLst>
      <p:ext uri="{BB962C8B-B14F-4D97-AF65-F5344CB8AC3E}">
        <p14:creationId xmlns:p14="http://schemas.microsoft.com/office/powerpoint/2010/main" val="24093040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31426" name="Picture 1"/>
          <p:cNvPicPr>
            <a:picLocks noChangeAspect="1" noChangeArrowheads="1"/>
          </p:cNvPicPr>
          <p:nvPr/>
        </p:nvPicPr>
        <p:blipFill>
          <a:blip r:embed="rId3" cstate="print"/>
          <a:srcRect/>
          <a:stretch>
            <a:fillRect/>
          </a:stretch>
        </p:blipFill>
        <p:spPr bwMode="auto">
          <a:xfrm>
            <a:off x="1066800" y="1219200"/>
            <a:ext cx="7162800" cy="5189538"/>
          </a:xfrm>
          <a:prstGeom prst="rect">
            <a:avLst/>
          </a:prstGeom>
          <a:noFill/>
          <a:ln w="9525">
            <a:noFill/>
            <a:round/>
            <a:headEnd/>
            <a:tailEnd/>
          </a:ln>
        </p:spPr>
      </p:pic>
      <p:sp>
        <p:nvSpPr>
          <p:cNvPr id="231427" name="Text Box 2"/>
          <p:cNvSpPr txBox="1">
            <a:spLocks noChangeArrowheads="1"/>
          </p:cNvSpPr>
          <p:nvPr/>
        </p:nvSpPr>
        <p:spPr bwMode="auto">
          <a:xfrm>
            <a:off x="0" y="258763"/>
            <a:ext cx="9144000" cy="701675"/>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a:solidFill>
                  <a:srgbClr val="FFFF00"/>
                </a:solidFill>
                <a:latin typeface="Times New Roman"/>
                <a:ea typeface="MS Gothic"/>
              </a:rPr>
              <a:t>Ephesus</a:t>
            </a:r>
          </a:p>
        </p:txBody>
      </p:sp>
    </p:spTree>
    <p:extLst>
      <p:ext uri="{BB962C8B-B14F-4D97-AF65-F5344CB8AC3E}">
        <p14:creationId xmlns:p14="http://schemas.microsoft.com/office/powerpoint/2010/main" val="27966000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90466" name="Rectangle 1"/>
          <p:cNvSpPr>
            <a:spLocks noChangeArrowheads="1"/>
          </p:cNvSpPr>
          <p:nvPr/>
        </p:nvSpPr>
        <p:spPr bwMode="auto">
          <a:xfrm>
            <a:off x="838200" y="1371600"/>
            <a:ext cx="7772400" cy="1941173"/>
          </a:xfrm>
          <a:prstGeom prst="rect">
            <a:avLst/>
          </a:prstGeom>
          <a:noFill/>
          <a:ln w="9525">
            <a:noFill/>
            <a:round/>
            <a:headEnd/>
            <a:tailEnd/>
          </a:ln>
        </p:spPr>
        <p:txBody>
          <a:bodyPr wrap="square" lIns="90000" tIns="46800" rIns="90000" bIns="46800">
            <a:spAutoFit/>
          </a:bodyPr>
          <a:lstStyle/>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000" b="1" dirty="0">
                <a:solidFill>
                  <a:srgbClr val="FFFFFF"/>
                </a:solidFill>
                <a:latin typeface="Arial" charset="0"/>
                <a:ea typeface="MS Gothic"/>
              </a:rPr>
              <a:t>Some </a:t>
            </a:r>
            <a:r>
              <a:rPr lang="en-US" sz="3000" b="1" dirty="0">
                <a:solidFill>
                  <a:srgbClr val="FFFF00"/>
                </a:solidFill>
                <a:latin typeface="Arial" charset="0"/>
                <a:ea typeface="MS Gothic"/>
              </a:rPr>
              <a:t>27 people named in the New Testament are known from other records</a:t>
            </a:r>
            <a:r>
              <a:rPr lang="en-US" sz="3000" b="1" dirty="0">
                <a:solidFill>
                  <a:srgbClr val="FFFFFF"/>
                </a:solidFill>
                <a:latin typeface="Arial" charset="0"/>
                <a:ea typeface="MS Gothic"/>
              </a:rPr>
              <a:t>, with six likenesses surviving (four of them Roman emperors). </a:t>
            </a:r>
          </a:p>
        </p:txBody>
      </p:sp>
    </p:spTree>
    <p:extLst>
      <p:ext uri="{BB962C8B-B14F-4D97-AF65-F5344CB8AC3E}">
        <p14:creationId xmlns:p14="http://schemas.microsoft.com/office/powerpoint/2010/main" val="15224456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90466" name="Rectangle 1"/>
          <p:cNvSpPr>
            <a:spLocks noChangeArrowheads="1"/>
          </p:cNvSpPr>
          <p:nvPr/>
        </p:nvSpPr>
        <p:spPr bwMode="auto">
          <a:xfrm>
            <a:off x="838200" y="1371600"/>
            <a:ext cx="7772400" cy="3787833"/>
          </a:xfrm>
          <a:prstGeom prst="rect">
            <a:avLst/>
          </a:prstGeom>
          <a:noFill/>
          <a:ln w="9525">
            <a:noFill/>
            <a:round/>
            <a:headEnd/>
            <a:tailEnd/>
          </a:ln>
        </p:spPr>
        <p:txBody>
          <a:bodyPr wrap="square" lIns="90000" tIns="46800" rIns="90000" bIns="46800">
            <a:spAutoFit/>
          </a:bodyPr>
          <a:lstStyle/>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000" b="1" dirty="0">
                <a:solidFill>
                  <a:srgbClr val="FFFFFF"/>
                </a:solidFill>
                <a:latin typeface="Arial" charset="0"/>
                <a:ea typeface="MS Gothic"/>
              </a:rPr>
              <a:t>Some </a:t>
            </a:r>
            <a:r>
              <a:rPr lang="en-US" sz="3000" b="1" dirty="0">
                <a:solidFill>
                  <a:srgbClr val="FFFF00"/>
                </a:solidFill>
                <a:latin typeface="Arial" charset="0"/>
                <a:ea typeface="MS Gothic"/>
              </a:rPr>
              <a:t>27 people named in the New Testament are known from other records</a:t>
            </a:r>
            <a:r>
              <a:rPr lang="en-US" sz="3000" b="1" dirty="0">
                <a:solidFill>
                  <a:srgbClr val="FFFFFF"/>
                </a:solidFill>
                <a:latin typeface="Arial" charset="0"/>
                <a:ea typeface="MS Gothic"/>
              </a:rPr>
              <a:t>, with six likenesses surviving (four of them Roman emperors). </a:t>
            </a:r>
          </a:p>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000" b="1" dirty="0">
              <a:solidFill>
                <a:srgbClr val="FFFFFF"/>
              </a:solidFill>
              <a:latin typeface="Arial" charset="0"/>
              <a:ea typeface="MS Gothic"/>
            </a:endParaRPr>
          </a:p>
          <a:p>
            <a:pPr fontAlgn="base">
              <a:spcBef>
                <a:spcPct val="0"/>
              </a:spcBef>
              <a:spcAft>
                <a:spcPct val="0"/>
              </a:spcAft>
              <a:buClr>
                <a:srgbClr val="FFFFFF"/>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000" b="1" dirty="0">
                <a:solidFill>
                  <a:srgbClr val="FFFF00"/>
                </a:solidFill>
                <a:latin typeface="Arial" charset="0"/>
                <a:ea typeface="MS Gothic"/>
              </a:rPr>
              <a:t>Over 50 persons named in the Old Testament are known outside the Bible</a:t>
            </a:r>
            <a:r>
              <a:rPr lang="en-US" sz="3000" b="1" dirty="0">
                <a:solidFill>
                  <a:srgbClr val="FFFFFF"/>
                </a:solidFill>
                <a:latin typeface="Arial" charset="0"/>
                <a:ea typeface="MS Gothic"/>
              </a:rPr>
              <a:t>, and we have likenesses of 12 of them. </a:t>
            </a:r>
          </a:p>
        </p:txBody>
      </p:sp>
    </p:spTree>
    <p:extLst>
      <p:ext uri="{BB962C8B-B14F-4D97-AF65-F5344CB8AC3E}">
        <p14:creationId xmlns:p14="http://schemas.microsoft.com/office/powerpoint/2010/main" val="8579126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1066800"/>
            <a:ext cx="3453003" cy="4038600"/>
          </a:xfrm>
          <a:prstGeom prst="rect">
            <a:avLst/>
          </a:prstGeom>
        </p:spPr>
      </p:pic>
      <p:sp>
        <p:nvSpPr>
          <p:cNvPr id="3" name="Rectangle 2"/>
          <p:cNvSpPr/>
          <p:nvPr/>
        </p:nvSpPr>
        <p:spPr>
          <a:xfrm>
            <a:off x="4734656" y="1329525"/>
            <a:ext cx="3888062" cy="3431709"/>
          </a:xfrm>
          <a:prstGeom prst="rect">
            <a:avLst/>
          </a:prstGeom>
        </p:spPr>
        <p:txBody>
          <a:bodyPr wrap="square">
            <a:spAutoFit/>
          </a:bodyPr>
          <a:lstStyle/>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100" dirty="0" err="1">
                <a:solidFill>
                  <a:srgbClr val="FFFFFF"/>
                </a:solidFill>
                <a:latin typeface="Arial" charset="0"/>
                <a:ea typeface="MS Gothic"/>
              </a:rPr>
              <a:t>Puteoli</a:t>
            </a:r>
            <a:r>
              <a:rPr lang="en-US" sz="3100" dirty="0">
                <a:solidFill>
                  <a:srgbClr val="FFFFFF"/>
                </a:solidFill>
                <a:latin typeface="Arial" charset="0"/>
                <a:ea typeface="MS Gothic"/>
              </a:rPr>
              <a:t> </a:t>
            </a:r>
            <a:r>
              <a:rPr lang="en-US" sz="3100" dirty="0" smtClean="0">
                <a:solidFill>
                  <a:srgbClr val="FFFFFF"/>
                </a:solidFill>
                <a:latin typeface="Arial" charset="0"/>
                <a:ea typeface="MS Gothic"/>
              </a:rPr>
              <a:t>graffito, discovered</a:t>
            </a:r>
            <a:r>
              <a:rPr lang="en-US" sz="3100" dirty="0">
                <a:solidFill>
                  <a:srgbClr val="FFFFFF"/>
                </a:solidFill>
                <a:latin typeface="Arial" charset="0"/>
                <a:ea typeface="MS Gothic"/>
              </a:rPr>
              <a:t> </a:t>
            </a:r>
            <a:r>
              <a:rPr lang="en-US" sz="3100" dirty="0" smtClean="0">
                <a:solidFill>
                  <a:srgbClr val="FFFFFF"/>
                </a:solidFill>
                <a:latin typeface="Arial" charset="0"/>
                <a:ea typeface="MS Gothic"/>
              </a:rPr>
              <a:t>1959</a:t>
            </a:r>
            <a:endParaRPr lang="en-US" sz="3100" dirty="0">
              <a:solidFill>
                <a:srgbClr val="FFFFFF"/>
              </a:solidFill>
              <a:latin typeface="Arial" charset="0"/>
              <a:ea typeface="MS Gothic"/>
            </a:endParaRPr>
          </a:p>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100" dirty="0" smtClean="0">
              <a:solidFill>
                <a:srgbClr val="FFFFFF"/>
              </a:solidFill>
              <a:latin typeface="Arial" charset="0"/>
              <a:ea typeface="MS Gothic"/>
            </a:endParaRPr>
          </a:p>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100" dirty="0" smtClean="0">
                <a:solidFill>
                  <a:srgbClr val="FFFFFF"/>
                </a:solidFill>
                <a:latin typeface="Arial" charset="0"/>
                <a:ea typeface="MS Gothic"/>
              </a:rPr>
              <a:t>Guest house, 2</a:t>
            </a:r>
            <a:r>
              <a:rPr lang="en-US" sz="3100" baseline="30000" dirty="0" smtClean="0">
                <a:solidFill>
                  <a:srgbClr val="FFFFFF"/>
                </a:solidFill>
                <a:latin typeface="Arial" charset="0"/>
                <a:ea typeface="MS Gothic"/>
              </a:rPr>
              <a:t>nd</a:t>
            </a:r>
            <a:r>
              <a:rPr lang="en-US" sz="3100" dirty="0" smtClean="0">
                <a:solidFill>
                  <a:srgbClr val="FFFFFF"/>
                </a:solidFill>
                <a:latin typeface="Arial" charset="0"/>
                <a:ea typeface="MS Gothic"/>
              </a:rPr>
              <a:t> </a:t>
            </a:r>
            <a:r>
              <a:rPr lang="en-US" sz="3100" dirty="0">
                <a:solidFill>
                  <a:srgbClr val="FFFFFF"/>
                </a:solidFill>
                <a:latin typeface="Arial" charset="0"/>
                <a:ea typeface="MS Gothic"/>
              </a:rPr>
              <a:t>C</a:t>
            </a:r>
          </a:p>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100" dirty="0" smtClean="0">
              <a:solidFill>
                <a:srgbClr val="FFFFFF"/>
              </a:solidFill>
              <a:latin typeface="Arial" charset="0"/>
              <a:ea typeface="MS Gothic"/>
            </a:endParaRPr>
          </a:p>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100" dirty="0" smtClean="0">
                <a:solidFill>
                  <a:srgbClr val="FFFFFF"/>
                </a:solidFill>
                <a:latin typeface="Arial" charset="0"/>
                <a:ea typeface="MS Gothic"/>
              </a:rPr>
              <a:t>Flaying &amp; crucifixion </a:t>
            </a:r>
            <a:r>
              <a:rPr lang="en-US" sz="3100" dirty="0">
                <a:solidFill>
                  <a:srgbClr val="FFFFFF"/>
                </a:solidFill>
                <a:latin typeface="Arial" charset="0"/>
                <a:ea typeface="MS Gothic"/>
              </a:rPr>
              <a:t>at nearby </a:t>
            </a:r>
            <a:r>
              <a:rPr lang="en-US" sz="3100" dirty="0" smtClean="0">
                <a:solidFill>
                  <a:srgbClr val="FFFFFF"/>
                </a:solidFill>
                <a:latin typeface="Arial" charset="0"/>
                <a:ea typeface="MS Gothic"/>
              </a:rPr>
              <a:t>Cumae</a:t>
            </a:r>
            <a:endParaRPr lang="en-US" sz="3100" dirty="0">
              <a:solidFill>
                <a:srgbClr val="FFFFFF"/>
              </a:solidFill>
              <a:latin typeface="Arial" charset="0"/>
              <a:ea typeface="MS Gothic"/>
            </a:endParaRPr>
          </a:p>
        </p:txBody>
      </p:sp>
    </p:spTree>
    <p:extLst>
      <p:ext uri="{BB962C8B-B14F-4D97-AF65-F5344CB8AC3E}">
        <p14:creationId xmlns:p14="http://schemas.microsoft.com/office/powerpoint/2010/main" val="24165541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5029200" y="2286000"/>
            <a:ext cx="3276600" cy="2785378"/>
          </a:xfrm>
          <a:prstGeom prst="rect">
            <a:avLst/>
          </a:prstGeom>
        </p:spPr>
        <p:txBody>
          <a:bodyPr wrap="square">
            <a:spAutoFit/>
          </a:bodyPr>
          <a:lstStyle/>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500" b="1" dirty="0">
                <a:solidFill>
                  <a:srgbClr val="FFFFFF"/>
                </a:solidFill>
                <a:latin typeface="Arial" charset="0"/>
                <a:ea typeface="MS Gothic"/>
              </a:rPr>
              <a:t>2</a:t>
            </a:r>
            <a:r>
              <a:rPr lang="en-US" sz="2500" b="1" baseline="30000" dirty="0">
                <a:solidFill>
                  <a:srgbClr val="FFFFFF"/>
                </a:solidFill>
                <a:latin typeface="Arial" charset="0"/>
                <a:ea typeface="MS Gothic"/>
              </a:rPr>
              <a:t>nd</a:t>
            </a:r>
            <a:r>
              <a:rPr lang="en-US" sz="2500" b="1" dirty="0">
                <a:solidFill>
                  <a:srgbClr val="FFFFFF"/>
                </a:solidFill>
                <a:latin typeface="Arial" charset="0"/>
                <a:ea typeface="MS Gothic"/>
              </a:rPr>
              <a:t> 3</a:t>
            </a:r>
            <a:r>
              <a:rPr lang="en-US" sz="2500" b="1" baseline="30000" dirty="0">
                <a:solidFill>
                  <a:srgbClr val="FFFFFF"/>
                </a:solidFill>
                <a:latin typeface="Arial" charset="0"/>
                <a:ea typeface="MS Gothic"/>
              </a:rPr>
              <a:t>rd</a:t>
            </a:r>
            <a:r>
              <a:rPr lang="en-US" sz="2500" b="1" dirty="0">
                <a:solidFill>
                  <a:srgbClr val="FFFFFF"/>
                </a:solidFill>
                <a:latin typeface="Arial" charset="0"/>
                <a:ea typeface="MS Gothic"/>
              </a:rPr>
              <a:t> </a:t>
            </a:r>
            <a:r>
              <a:rPr lang="en-US" sz="2500" b="1" dirty="0" smtClean="0">
                <a:solidFill>
                  <a:srgbClr val="FFFFFF"/>
                </a:solidFill>
                <a:latin typeface="Arial" charset="0"/>
                <a:ea typeface="MS Gothic"/>
              </a:rPr>
              <a:t>C,</a:t>
            </a:r>
            <a:endParaRPr lang="en-US" sz="2500" b="1" dirty="0">
              <a:solidFill>
                <a:srgbClr val="FFFFFF"/>
              </a:solidFill>
              <a:latin typeface="Arial" charset="0"/>
              <a:ea typeface="MS Gothic"/>
            </a:endParaRPr>
          </a:p>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500" b="1" dirty="0">
                <a:solidFill>
                  <a:srgbClr val="FFFFFF"/>
                </a:solidFill>
                <a:latin typeface="Arial" charset="0"/>
                <a:ea typeface="MS Gothic"/>
              </a:rPr>
              <a:t>British </a:t>
            </a:r>
            <a:r>
              <a:rPr lang="en-US" sz="2500" b="1" dirty="0" smtClean="0">
                <a:solidFill>
                  <a:srgbClr val="FFFFFF"/>
                </a:solidFill>
                <a:latin typeface="Arial" charset="0"/>
                <a:ea typeface="MS Gothic"/>
              </a:rPr>
              <a:t>Museum</a:t>
            </a:r>
            <a:endParaRPr lang="en-US" sz="2500" b="1" dirty="0">
              <a:solidFill>
                <a:srgbClr val="FFFFFF"/>
              </a:solidFill>
              <a:latin typeface="Arial" charset="0"/>
              <a:ea typeface="MS Gothic"/>
            </a:endParaRPr>
          </a:p>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500" b="1" dirty="0" smtClean="0">
              <a:solidFill>
                <a:srgbClr val="FFFFFF"/>
              </a:solidFill>
              <a:latin typeface="Arial" charset="0"/>
              <a:ea typeface="MS Gothic"/>
            </a:endParaRPr>
          </a:p>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500" b="1" dirty="0" smtClean="0">
                <a:solidFill>
                  <a:srgbClr val="FFFFFF"/>
                </a:solidFill>
                <a:latin typeface="Arial" charset="0"/>
                <a:ea typeface="MS Gothic"/>
              </a:rPr>
              <a:t>Again</a:t>
            </a:r>
            <a:r>
              <a:rPr lang="en-US" sz="2500" b="1" dirty="0">
                <a:solidFill>
                  <a:srgbClr val="FFFFFF"/>
                </a:solidFill>
                <a:latin typeface="Arial" charset="0"/>
                <a:ea typeface="MS Gothic"/>
              </a:rPr>
              <a:t>, feet nailed separately</a:t>
            </a:r>
          </a:p>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500" b="1" dirty="0" smtClean="0">
              <a:solidFill>
                <a:srgbClr val="FFFFFF"/>
              </a:solidFill>
              <a:latin typeface="Arial" charset="0"/>
              <a:ea typeface="MS Gothic"/>
            </a:endParaRPr>
          </a:p>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500" b="1" dirty="0" smtClean="0">
                <a:solidFill>
                  <a:srgbClr val="FFFFFF"/>
                </a:solidFill>
                <a:latin typeface="Arial" charset="0"/>
                <a:ea typeface="MS Gothic"/>
              </a:rPr>
              <a:t>Tau cross</a:t>
            </a:r>
            <a:endParaRPr lang="en-US" sz="2500" b="1" dirty="0">
              <a:solidFill>
                <a:srgbClr val="FFFFFF"/>
              </a:solidFill>
              <a:latin typeface="Arial" charset="0"/>
              <a:ea typeface="MS Gothic"/>
            </a:endParaRPr>
          </a:p>
        </p:txBody>
      </p:sp>
      <p:pic>
        <p:nvPicPr>
          <p:cNvPr id="4" name="Picture 3"/>
          <p:cNvPicPr>
            <a:picLocks noChangeAspect="1"/>
          </p:cNvPicPr>
          <p:nvPr/>
        </p:nvPicPr>
        <p:blipFill>
          <a:blip r:embed="rId3"/>
          <a:stretch>
            <a:fillRect/>
          </a:stretch>
        </p:blipFill>
        <p:spPr>
          <a:xfrm>
            <a:off x="477253" y="1165560"/>
            <a:ext cx="4084947" cy="4720383"/>
          </a:xfrm>
          <a:prstGeom prst="rect">
            <a:avLst/>
          </a:prstGeom>
        </p:spPr>
      </p:pic>
    </p:spTree>
    <p:extLst>
      <p:ext uri="{BB962C8B-B14F-4D97-AF65-F5344CB8AC3E}">
        <p14:creationId xmlns:p14="http://schemas.microsoft.com/office/powerpoint/2010/main" val="34380455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1"/>
          <p:cNvPicPr>
            <a:picLocks noChangeAspect="1" noChangeArrowheads="1"/>
          </p:cNvPicPr>
          <p:nvPr/>
        </p:nvPicPr>
        <p:blipFill>
          <a:blip r:embed="rId3" cstate="print"/>
          <a:srcRect l="1692"/>
          <a:stretch>
            <a:fillRect/>
          </a:stretch>
        </p:blipFill>
        <p:spPr bwMode="auto">
          <a:xfrm>
            <a:off x="0" y="0"/>
            <a:ext cx="9144000" cy="6858000"/>
          </a:xfrm>
          <a:prstGeom prst="rect">
            <a:avLst/>
          </a:prstGeom>
          <a:noFill/>
          <a:ln w="9525">
            <a:noFill/>
            <a:round/>
            <a:headEnd/>
            <a:tailEnd/>
          </a:ln>
        </p:spPr>
      </p:pic>
    </p:spTree>
    <p:extLst>
      <p:ext uri="{BB962C8B-B14F-4D97-AF65-F5344CB8AC3E}">
        <p14:creationId xmlns:p14="http://schemas.microsoft.com/office/powerpoint/2010/main" val="10557340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ext Box 1"/>
          <p:cNvSpPr txBox="1">
            <a:spLocks noChangeArrowheads="1"/>
          </p:cNvSpPr>
          <p:nvPr/>
        </p:nvSpPr>
        <p:spPr bwMode="auto">
          <a:xfrm>
            <a:off x="533400" y="304800"/>
            <a:ext cx="8001000" cy="5638800"/>
          </a:xfrm>
          <a:prstGeom prst="rect">
            <a:avLst/>
          </a:prstGeom>
          <a:noFill/>
          <a:ln w="9525">
            <a:noFill/>
            <a:round/>
            <a:headEnd/>
            <a:tailEnd/>
          </a:ln>
          <a:effectLst/>
        </p:spPr>
        <p:txBody>
          <a:bodyPr anchor="ctr"/>
          <a:lstStyle/>
          <a:p>
            <a:pPr algn="ctr" fontAlgn="base">
              <a:spcBef>
                <a:spcPct val="0"/>
              </a:spcBef>
              <a:spcAft>
                <a:spcPct val="0"/>
              </a:spcAft>
              <a:buClr>
                <a:srgbClr val="003399"/>
              </a:buClr>
              <a:buSzPct val="100000"/>
              <a:buFont typeface="Garamond"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50" dirty="0">
                <a:solidFill>
                  <a:srgbClr val="003399"/>
                </a:solidFill>
                <a:effectLst>
                  <a:outerShdw blurRad="38100" dist="38100" dir="2700000" algn="tl">
                    <a:srgbClr val="000000"/>
                  </a:outerShdw>
                </a:effectLst>
                <a:latin typeface="Tahoma"/>
                <a:ea typeface="MS Gothic"/>
              </a:rPr>
              <a:t/>
            </a:r>
            <a:br>
              <a:rPr lang="en-US" sz="1050" dirty="0">
                <a:solidFill>
                  <a:srgbClr val="003399"/>
                </a:solidFill>
                <a:effectLst>
                  <a:outerShdw blurRad="38100" dist="38100" dir="2700000" algn="tl">
                    <a:srgbClr val="000000"/>
                  </a:outerShdw>
                </a:effectLst>
                <a:latin typeface="Tahoma"/>
                <a:ea typeface="MS Gothic"/>
              </a:rPr>
            </a:br>
            <a:r>
              <a:rPr lang="en-US" sz="4400" dirty="0">
                <a:solidFill>
                  <a:srgbClr val="FFFF00"/>
                </a:solidFill>
                <a:effectLst>
                  <a:outerShdw blurRad="38100" dist="38100" dir="2700000" algn="tl">
                    <a:srgbClr val="000000"/>
                  </a:outerShdw>
                </a:effectLst>
                <a:latin typeface="Tahoma"/>
                <a:ea typeface="MS Gothic"/>
              </a:rPr>
              <a:t>5% of Israel excavated?</a:t>
            </a:r>
          </a:p>
          <a:p>
            <a:pPr algn="ctr" fontAlgn="base">
              <a:spcBef>
                <a:spcPct val="0"/>
              </a:spcBef>
              <a:spcAft>
                <a:spcPct val="0"/>
              </a:spcAft>
              <a:buClr>
                <a:srgbClr val="003399"/>
              </a:buClr>
              <a:buSzPct val="100000"/>
              <a:buFont typeface="Garamond"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400" dirty="0">
                <a:solidFill>
                  <a:srgbClr val="FFFF00"/>
                </a:solidFill>
                <a:effectLst>
                  <a:outerShdw blurRad="38100" dist="38100" dir="2700000" algn="tl">
                    <a:srgbClr val="000000"/>
                  </a:outerShdw>
                </a:effectLst>
                <a:latin typeface="Tahoma"/>
                <a:ea typeface="MS Gothic"/>
              </a:rPr>
              <a:t>Italy—25%? </a:t>
            </a:r>
          </a:p>
          <a:p>
            <a:pPr algn="ctr" fontAlgn="base">
              <a:spcBef>
                <a:spcPct val="0"/>
              </a:spcBef>
              <a:spcAft>
                <a:spcPct val="0"/>
              </a:spcAft>
              <a:buClr>
                <a:srgbClr val="003399"/>
              </a:buClr>
              <a:buSzPct val="100000"/>
              <a:buFont typeface="Garamond"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400" dirty="0">
                <a:solidFill>
                  <a:srgbClr val="FFFF00"/>
                </a:solidFill>
                <a:effectLst>
                  <a:outerShdw blurRad="38100" dist="38100" dir="2700000" algn="tl">
                    <a:srgbClr val="000000"/>
                  </a:outerShdw>
                </a:effectLst>
                <a:latin typeface="Tahoma"/>
                <a:ea typeface="MS Gothic"/>
              </a:rPr>
              <a:t>How about Asia Minor? </a:t>
            </a:r>
          </a:p>
          <a:p>
            <a:pPr algn="ctr" fontAlgn="base">
              <a:spcBef>
                <a:spcPct val="0"/>
              </a:spcBef>
              <a:spcAft>
                <a:spcPct val="0"/>
              </a:spcAft>
              <a:buClr>
                <a:srgbClr val="003399"/>
              </a:buClr>
              <a:buSzPct val="100000"/>
              <a:buFont typeface="Garamond"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400" dirty="0">
                <a:solidFill>
                  <a:srgbClr val="FFFF00"/>
                </a:solidFill>
                <a:effectLst>
                  <a:outerShdw blurRad="38100" dist="38100" dir="2700000" algn="tl">
                    <a:srgbClr val="000000"/>
                  </a:outerShdw>
                </a:effectLst>
                <a:latin typeface="Tahoma"/>
                <a:ea typeface="MS Gothic"/>
              </a:rPr>
              <a:t>Egypt? Syria? Iraq? Iran?</a:t>
            </a:r>
            <a:endParaRPr lang="en-US" sz="1050" dirty="0">
              <a:solidFill>
                <a:srgbClr val="003399"/>
              </a:solidFill>
              <a:effectLst>
                <a:outerShdw blurRad="38100" dist="38100" dir="2700000" algn="tl">
                  <a:srgbClr val="000000"/>
                </a:outerShdw>
              </a:effectLst>
              <a:latin typeface="Tahoma"/>
              <a:ea typeface="MS Gothic"/>
            </a:endParaRPr>
          </a:p>
        </p:txBody>
      </p:sp>
    </p:spTree>
    <p:extLst>
      <p:ext uri="{BB962C8B-B14F-4D97-AF65-F5344CB8AC3E}">
        <p14:creationId xmlns:p14="http://schemas.microsoft.com/office/powerpoint/2010/main" val="14861933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1"/>
          <p:cNvSpPr txBox="1">
            <a:spLocks noChangeArrowheads="1"/>
          </p:cNvSpPr>
          <p:nvPr/>
        </p:nvSpPr>
        <p:spPr bwMode="auto">
          <a:xfrm>
            <a:off x="685800" y="609600"/>
            <a:ext cx="7772400" cy="5334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a:solidFill>
                  <a:srgbClr val="FFFF00"/>
                </a:solidFill>
                <a:latin typeface="Times New Roman"/>
                <a:ea typeface="MS Gothic"/>
              </a:rPr>
              <a:t>	</a:t>
            </a:r>
          </a:p>
        </p:txBody>
      </p:sp>
      <p:grpSp>
        <p:nvGrpSpPr>
          <p:cNvPr id="2" name="Group 2"/>
          <p:cNvGrpSpPr>
            <a:grpSpLocks/>
          </p:cNvGrpSpPr>
          <p:nvPr/>
        </p:nvGrpSpPr>
        <p:grpSpPr bwMode="auto">
          <a:xfrm>
            <a:off x="0" y="0"/>
            <a:ext cx="9142413" cy="6856413"/>
            <a:chOff x="0" y="0"/>
            <a:chExt cx="5759" cy="4319"/>
          </a:xfrm>
        </p:grpSpPr>
        <p:graphicFrame>
          <p:nvGraphicFramePr>
            <p:cNvPr id="12290" name="Object 3"/>
            <p:cNvGraphicFramePr>
              <a:graphicFrameLocks noChangeAspect="1"/>
            </p:cNvGraphicFramePr>
            <p:nvPr/>
          </p:nvGraphicFramePr>
          <p:xfrm>
            <a:off x="0" y="0"/>
            <a:ext cx="5760" cy="4320"/>
          </p:xfrm>
          <a:graphic>
            <a:graphicData uri="http://schemas.openxmlformats.org/presentationml/2006/ole">
              <mc:AlternateContent xmlns:mc="http://schemas.openxmlformats.org/markup-compatibility/2006">
                <mc:Choice xmlns:v="urn:schemas-microsoft-com:vml" Requires="v">
                  <p:oleObj spid="_x0000_s67596" r:id="rId4" imgW="3109229" imgH="2072381" progId="">
                    <p:embed/>
                  </p:oleObj>
                </mc:Choice>
                <mc:Fallback>
                  <p:oleObj r:id="rId4" imgW="3109229" imgH="207238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2294" name="Text Box 4"/>
            <p:cNvSpPr txBox="1">
              <a:spLocks noChangeArrowheads="1"/>
            </p:cNvSpPr>
            <p:nvPr/>
          </p:nvSpPr>
          <p:spPr bwMode="auto">
            <a:xfrm>
              <a:off x="0" y="0"/>
              <a:ext cx="5760" cy="4320"/>
            </a:xfrm>
            <a:prstGeom prst="rect">
              <a:avLst/>
            </a:prstGeom>
            <a:noFill/>
            <a:ln w="9525">
              <a:noFill/>
              <a:round/>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grpSp>
      <p:sp>
        <p:nvSpPr>
          <p:cNvPr id="12293" name="Rectangle 5"/>
          <p:cNvSpPr>
            <a:spLocks noChangeArrowheads="1"/>
          </p:cNvSpPr>
          <p:nvPr/>
        </p:nvSpPr>
        <p:spPr bwMode="auto">
          <a:xfrm>
            <a:off x="762000" y="1828800"/>
            <a:ext cx="7620000" cy="2882900"/>
          </a:xfrm>
          <a:prstGeom prst="rect">
            <a:avLst/>
          </a:prstGeom>
          <a:noFill/>
          <a:ln w="9525">
            <a:noFill/>
            <a:round/>
            <a:headEnd/>
            <a:tailEnd/>
          </a:ln>
        </p:spPr>
        <p:txBody>
          <a:bodyPr lIns="90000" tIns="46800" rIns="90000" bIns="46800">
            <a:spAutoFit/>
          </a:bodyPr>
          <a:lstStyle/>
          <a:p>
            <a:pPr algn="ctr" fontAlgn="base">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6100" b="1" dirty="0">
                <a:solidFill>
                  <a:srgbClr val="000000"/>
                </a:solidFill>
                <a:latin typeface="Times New Roman"/>
                <a:ea typeface="MS Gothic"/>
              </a:rPr>
              <a:t>Archaeology </a:t>
            </a:r>
            <a:br>
              <a:rPr lang="en-US" sz="6100" b="1" dirty="0">
                <a:solidFill>
                  <a:srgbClr val="000000"/>
                </a:solidFill>
                <a:latin typeface="Times New Roman"/>
                <a:ea typeface="MS Gothic"/>
              </a:rPr>
            </a:br>
            <a:r>
              <a:rPr lang="en-US" sz="6100" b="1" dirty="0">
                <a:solidFill>
                  <a:srgbClr val="000000"/>
                </a:solidFill>
                <a:latin typeface="Times New Roman"/>
                <a:ea typeface="MS Gothic"/>
              </a:rPr>
              <a:t>illuminates and </a:t>
            </a:r>
          </a:p>
          <a:p>
            <a:pPr algn="ctr" fontAlgn="base">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6100" b="1" dirty="0">
                <a:solidFill>
                  <a:srgbClr val="000000"/>
                </a:solidFill>
                <a:latin typeface="Times New Roman"/>
                <a:ea typeface="MS Gothic"/>
              </a:rPr>
              <a:t>confirms the Bible.</a:t>
            </a:r>
          </a:p>
        </p:txBody>
      </p:sp>
    </p:spTree>
    <p:extLst>
      <p:ext uri="{BB962C8B-B14F-4D97-AF65-F5344CB8AC3E}">
        <p14:creationId xmlns:p14="http://schemas.microsoft.com/office/powerpoint/2010/main" val="24269433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Text Box 1"/>
          <p:cNvSpPr txBox="1">
            <a:spLocks noChangeArrowheads="1"/>
          </p:cNvSpPr>
          <p:nvPr/>
        </p:nvSpPr>
        <p:spPr bwMode="auto">
          <a:xfrm>
            <a:off x="685800" y="-1546225"/>
            <a:ext cx="7772400" cy="5454650"/>
          </a:xfrm>
          <a:prstGeom prst="rect">
            <a:avLst/>
          </a:prstGeom>
          <a:noFill/>
          <a:ln w="9525">
            <a:noFill/>
            <a:round/>
            <a:headEnd/>
            <a:tailEnd/>
          </a:ln>
        </p:spPr>
        <p:txBody>
          <a:bodyPr anchor="ctr"/>
          <a:lstStyle/>
          <a:p>
            <a:pP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endParaRPr lang="en-US" sz="4400" b="1">
              <a:solidFill>
                <a:srgbClr val="FFFF00"/>
              </a:solidFill>
              <a:latin typeface="Times New Roman"/>
              <a:ea typeface="MS Gothic"/>
            </a:endParaRPr>
          </a:p>
        </p:txBody>
      </p:sp>
      <p:pic>
        <p:nvPicPr>
          <p:cNvPr id="62467" name="Picture 2"/>
          <p:cNvPicPr>
            <a:picLocks noChangeAspect="1" noChangeArrowheads="1"/>
          </p:cNvPicPr>
          <p:nvPr/>
        </p:nvPicPr>
        <p:blipFill>
          <a:blip r:embed="rId3" cstate="print"/>
          <a:srcRect/>
          <a:stretch>
            <a:fillRect/>
          </a:stretch>
        </p:blipFill>
        <p:spPr bwMode="auto">
          <a:xfrm>
            <a:off x="685800" y="838200"/>
            <a:ext cx="7924800" cy="5245100"/>
          </a:xfrm>
          <a:prstGeom prst="rect">
            <a:avLst/>
          </a:prstGeom>
          <a:noFill/>
          <a:ln w="9525">
            <a:noFill/>
            <a:round/>
            <a:headEnd/>
            <a:tailEnd/>
          </a:ln>
        </p:spPr>
      </p:pic>
    </p:spTree>
    <p:extLst>
      <p:ext uri="{BB962C8B-B14F-4D97-AF65-F5344CB8AC3E}">
        <p14:creationId xmlns:p14="http://schemas.microsoft.com/office/powerpoint/2010/main" val="9693474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ext Box 1"/>
          <p:cNvSpPr txBox="1">
            <a:spLocks noChangeArrowheads="1"/>
          </p:cNvSpPr>
          <p:nvPr/>
        </p:nvSpPr>
        <p:spPr bwMode="auto">
          <a:xfrm>
            <a:off x="533400" y="304800"/>
            <a:ext cx="8001000" cy="5638800"/>
          </a:xfrm>
          <a:prstGeom prst="rect">
            <a:avLst/>
          </a:prstGeom>
          <a:noFill/>
          <a:ln w="9525">
            <a:noFill/>
            <a:round/>
            <a:headEnd/>
            <a:tailEnd/>
          </a:ln>
          <a:effectLst/>
        </p:spPr>
        <p:txBody>
          <a:bodyPr anchor="ctr"/>
          <a:lstStyle/>
          <a:p>
            <a:pPr algn="ctr" fontAlgn="base">
              <a:spcBef>
                <a:spcPct val="0"/>
              </a:spcBef>
              <a:spcAft>
                <a:spcPct val="0"/>
              </a:spcAft>
              <a:buClr>
                <a:srgbClr val="FFFFFF"/>
              </a:buClr>
              <a:buSzPct val="100000"/>
              <a:buFont typeface="Tahom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200" dirty="0">
                <a:solidFill>
                  <a:srgbClr val="FFFFFF"/>
                </a:solidFill>
                <a:effectLst>
                  <a:outerShdw blurRad="38100" dist="38100" dir="2700000" algn="tl">
                    <a:srgbClr val="000000"/>
                  </a:outerShdw>
                </a:effectLst>
                <a:latin typeface="Tahoma"/>
                <a:ea typeface="MS Gothic"/>
              </a:rPr>
              <a:t>Use this information, but remember the goal:</a:t>
            </a:r>
          </a:p>
          <a:p>
            <a:pPr algn="ctr" fontAlgn="base">
              <a:spcBef>
                <a:spcPct val="0"/>
              </a:spcBef>
              <a:spcAft>
                <a:spcPct val="0"/>
              </a:spcAft>
              <a:buClr>
                <a:srgbClr val="FFFFFF"/>
              </a:buClr>
              <a:buSzPct val="100000"/>
              <a:buFont typeface="Tahom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4200" dirty="0">
              <a:solidFill>
                <a:srgbClr val="FFFFFF"/>
              </a:solidFill>
              <a:effectLst>
                <a:outerShdw blurRad="38100" dist="38100" dir="2700000" algn="tl">
                  <a:srgbClr val="000000"/>
                </a:outerShdw>
              </a:effectLst>
              <a:latin typeface="Tahoma"/>
              <a:ea typeface="MS Gothic"/>
            </a:endParaRPr>
          </a:p>
          <a:p>
            <a:pPr algn="ctr" fontAlgn="base">
              <a:spcBef>
                <a:spcPct val="0"/>
              </a:spcBef>
              <a:spcAft>
                <a:spcPct val="0"/>
              </a:spcAft>
              <a:buClr>
                <a:srgbClr val="FFFFFF"/>
              </a:buClr>
              <a:buSzPct val="100000"/>
              <a:buFont typeface="Tahom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5000" dirty="0">
              <a:solidFill>
                <a:srgbClr val="FFFFFF"/>
              </a:solidFill>
              <a:effectLst>
                <a:outerShdw blurRad="38100" dist="38100" dir="2700000" algn="tl">
                  <a:srgbClr val="000000"/>
                </a:outerShdw>
              </a:effectLst>
              <a:latin typeface="Tahoma"/>
              <a:ea typeface="MS Gothic"/>
            </a:endParaRPr>
          </a:p>
          <a:p>
            <a:pPr algn="ctr" fontAlgn="base">
              <a:spcBef>
                <a:spcPct val="0"/>
              </a:spcBef>
              <a:spcAft>
                <a:spcPct val="0"/>
              </a:spcAft>
              <a:buClr>
                <a:srgbClr val="FFFFFF"/>
              </a:buClr>
              <a:buSzPct val="100000"/>
              <a:buFont typeface="Tahom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5000" dirty="0">
              <a:solidFill>
                <a:srgbClr val="FFFFFF"/>
              </a:solidFill>
              <a:effectLst>
                <a:outerShdw blurRad="38100" dist="38100" dir="2700000" algn="tl">
                  <a:srgbClr val="000000"/>
                </a:outerShdw>
              </a:effectLst>
              <a:latin typeface="Tahoma"/>
              <a:ea typeface="MS Gothic"/>
            </a:endParaRPr>
          </a:p>
        </p:txBody>
      </p:sp>
    </p:spTree>
    <p:extLst>
      <p:ext uri="{BB962C8B-B14F-4D97-AF65-F5344CB8AC3E}">
        <p14:creationId xmlns:p14="http://schemas.microsoft.com/office/powerpoint/2010/main" val="40015641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ext Box 1"/>
          <p:cNvSpPr txBox="1">
            <a:spLocks noChangeArrowheads="1"/>
          </p:cNvSpPr>
          <p:nvPr/>
        </p:nvSpPr>
        <p:spPr bwMode="auto">
          <a:xfrm>
            <a:off x="533400" y="304800"/>
            <a:ext cx="8001000" cy="5638800"/>
          </a:xfrm>
          <a:prstGeom prst="rect">
            <a:avLst/>
          </a:prstGeom>
          <a:noFill/>
          <a:ln w="9525">
            <a:noFill/>
            <a:round/>
            <a:headEnd/>
            <a:tailEnd/>
          </a:ln>
          <a:effectLst/>
        </p:spPr>
        <p:txBody>
          <a:bodyPr anchor="ctr"/>
          <a:lstStyle/>
          <a:p>
            <a:pPr algn="ctr" fontAlgn="base">
              <a:spcBef>
                <a:spcPct val="0"/>
              </a:spcBef>
              <a:spcAft>
                <a:spcPct val="0"/>
              </a:spcAft>
              <a:buClr>
                <a:srgbClr val="FFFFFF"/>
              </a:buClr>
              <a:buSzPct val="100000"/>
              <a:buFont typeface="Tahom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200" dirty="0">
                <a:solidFill>
                  <a:srgbClr val="FFFFFF"/>
                </a:solidFill>
                <a:effectLst>
                  <a:outerShdw blurRad="38100" dist="38100" dir="2700000" algn="tl">
                    <a:srgbClr val="000000"/>
                  </a:outerShdw>
                </a:effectLst>
                <a:latin typeface="Tahoma"/>
                <a:ea typeface="MS Gothic"/>
              </a:rPr>
              <a:t>Use this information, but remember the goal:</a:t>
            </a:r>
          </a:p>
          <a:p>
            <a:pPr algn="ctr" fontAlgn="base">
              <a:spcBef>
                <a:spcPct val="0"/>
              </a:spcBef>
              <a:spcAft>
                <a:spcPct val="0"/>
              </a:spcAft>
              <a:buClr>
                <a:srgbClr val="FFFFFF"/>
              </a:buClr>
              <a:buSzPct val="100000"/>
              <a:buFont typeface="Tahom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5000" dirty="0">
              <a:solidFill>
                <a:srgbClr val="FFFFFF"/>
              </a:solidFill>
              <a:effectLst>
                <a:outerShdw blurRad="38100" dist="38100" dir="2700000" algn="tl">
                  <a:srgbClr val="000000"/>
                </a:outerShdw>
              </a:effectLst>
              <a:latin typeface="Tahoma"/>
              <a:ea typeface="MS Gothic"/>
            </a:endParaRPr>
          </a:p>
          <a:p>
            <a:pPr algn="ctr" fontAlgn="base">
              <a:spcBef>
                <a:spcPct val="0"/>
              </a:spcBef>
              <a:spcAft>
                <a:spcPct val="0"/>
              </a:spcAft>
              <a:buClr>
                <a:srgbClr val="FFFFFF"/>
              </a:buClr>
              <a:buSzPct val="100000"/>
              <a:buFont typeface="Tahom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5000" dirty="0">
                <a:solidFill>
                  <a:srgbClr val="FFFF00"/>
                </a:solidFill>
                <a:effectLst>
                  <a:outerShdw blurRad="38100" dist="38100" dir="2700000" algn="tl">
                    <a:srgbClr val="000000"/>
                  </a:outerShdw>
                </a:effectLst>
                <a:latin typeface="Tahoma"/>
                <a:ea typeface="MS Gothic"/>
              </a:rPr>
              <a:t>Transformation, not information</a:t>
            </a:r>
          </a:p>
        </p:txBody>
      </p:sp>
    </p:spTree>
    <p:extLst>
      <p:ext uri="{BB962C8B-B14F-4D97-AF65-F5344CB8AC3E}">
        <p14:creationId xmlns:p14="http://schemas.microsoft.com/office/powerpoint/2010/main" val="29289619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ext Box 1"/>
          <p:cNvSpPr txBox="1">
            <a:spLocks noChangeArrowheads="1"/>
          </p:cNvSpPr>
          <p:nvPr/>
        </p:nvSpPr>
        <p:spPr bwMode="auto">
          <a:xfrm>
            <a:off x="533400" y="304800"/>
            <a:ext cx="8001000" cy="5638800"/>
          </a:xfrm>
          <a:prstGeom prst="rect">
            <a:avLst/>
          </a:prstGeom>
          <a:noFill/>
          <a:ln w="9525">
            <a:noFill/>
            <a:round/>
            <a:headEnd/>
            <a:tailEnd/>
          </a:ln>
          <a:effectLst/>
        </p:spPr>
        <p:txBody>
          <a:bodyPr anchor="ctr"/>
          <a:lstStyle/>
          <a:p>
            <a:pPr algn="ctr" fontAlgn="base">
              <a:spcBef>
                <a:spcPct val="0"/>
              </a:spcBef>
              <a:spcAft>
                <a:spcPct val="0"/>
              </a:spcAft>
              <a:buClr>
                <a:srgbClr val="FFFFFF"/>
              </a:buClr>
              <a:buSzPct val="100000"/>
              <a:buFont typeface="Tahom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5000" dirty="0">
                <a:solidFill>
                  <a:srgbClr val="FFFF00"/>
                </a:solidFill>
                <a:effectLst>
                  <a:outerShdw blurRad="38100" dist="38100" dir="2700000" algn="tl">
                    <a:srgbClr val="000000"/>
                  </a:outerShdw>
                </a:effectLst>
                <a:latin typeface="Tahoma"/>
                <a:ea typeface="MS Gothic"/>
              </a:rPr>
              <a:t>Transformation, not information</a:t>
            </a:r>
            <a:br>
              <a:rPr lang="en-US" sz="5000" dirty="0">
                <a:solidFill>
                  <a:srgbClr val="FFFF00"/>
                </a:solidFill>
                <a:effectLst>
                  <a:outerShdw blurRad="38100" dist="38100" dir="2700000" algn="tl">
                    <a:srgbClr val="000000"/>
                  </a:outerShdw>
                </a:effectLst>
                <a:latin typeface="Tahoma"/>
                <a:ea typeface="MS Gothic"/>
              </a:rPr>
            </a:br>
            <a:endParaRPr lang="en-US" sz="5000" dirty="0">
              <a:solidFill>
                <a:srgbClr val="FFFF00"/>
              </a:solidFill>
              <a:effectLst>
                <a:outerShdw blurRad="38100" dist="38100" dir="2700000" algn="tl">
                  <a:srgbClr val="000000"/>
                </a:outerShdw>
              </a:effectLst>
              <a:latin typeface="Tahoma"/>
              <a:ea typeface="MS Gothic"/>
            </a:endParaRPr>
          </a:p>
          <a:p>
            <a:pPr algn="ctr" fontAlgn="base">
              <a:spcBef>
                <a:spcPct val="0"/>
              </a:spcBef>
              <a:spcAft>
                <a:spcPct val="0"/>
              </a:spcAft>
              <a:buClr>
                <a:srgbClr val="FFFFFF"/>
              </a:buClr>
              <a:buSzPct val="100000"/>
              <a:buFont typeface="Tahom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3100" dirty="0">
              <a:solidFill>
                <a:srgbClr val="FFFF00"/>
              </a:solidFill>
              <a:effectLst>
                <a:outerShdw blurRad="38100" dist="38100" dir="2700000" algn="tl">
                  <a:srgbClr val="000000"/>
                </a:outerShdw>
              </a:effectLst>
              <a:latin typeface="Tahoma"/>
              <a:ea typeface="MS Gothic"/>
            </a:endParaRPr>
          </a:p>
          <a:p>
            <a:pPr algn="ct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100" dirty="0">
                <a:solidFill>
                  <a:srgbClr val="FFFFFF"/>
                </a:solidFill>
                <a:effectLst>
                  <a:outerShdw blurRad="38100" dist="38100" dir="2700000" algn="tl">
                    <a:srgbClr val="000000"/>
                  </a:outerShdw>
                </a:effectLst>
                <a:latin typeface="Tahoma"/>
                <a:ea typeface="MS Gothic"/>
              </a:rPr>
              <a:t>Self: Deepen own walk with God</a:t>
            </a:r>
          </a:p>
          <a:p>
            <a:pPr algn="ct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100" dirty="0">
                <a:solidFill>
                  <a:srgbClr val="FFFFFF"/>
                </a:solidFill>
                <a:effectLst>
                  <a:outerShdw blurRad="38100" dist="38100" dir="2700000" algn="tl">
                    <a:srgbClr val="000000"/>
                  </a:outerShdw>
                </a:effectLst>
                <a:latin typeface="Tahoma"/>
                <a:ea typeface="MS Gothic"/>
              </a:rPr>
              <a:t>Others: share the good news</a:t>
            </a:r>
          </a:p>
          <a:p>
            <a:pPr algn="ctr" fontAlgn="base">
              <a:spcBef>
                <a:spcPct val="0"/>
              </a:spcBef>
              <a:spcAft>
                <a:spcPct val="0"/>
              </a:spcAft>
              <a:buClr>
                <a:srgbClr val="FFFFFF"/>
              </a:buClr>
              <a:buSzPct val="100000"/>
              <a:buFont typeface="Tahom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5000" dirty="0">
              <a:solidFill>
                <a:srgbClr val="FFFF00"/>
              </a:solidFill>
              <a:effectLst>
                <a:outerShdw blurRad="38100" dist="38100" dir="2700000" algn="tl">
                  <a:srgbClr val="000000"/>
                </a:outerShdw>
              </a:effectLst>
              <a:latin typeface="Tahoma"/>
              <a:ea typeface="MS Gothic"/>
            </a:endParaRPr>
          </a:p>
        </p:txBody>
      </p:sp>
    </p:spTree>
    <p:extLst>
      <p:ext uri="{BB962C8B-B14F-4D97-AF65-F5344CB8AC3E}">
        <p14:creationId xmlns:p14="http://schemas.microsoft.com/office/powerpoint/2010/main" val="37078337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49155" name="Text Box 2"/>
          <p:cNvSpPr txBox="1">
            <a:spLocks noChangeArrowheads="1"/>
          </p:cNvSpPr>
          <p:nvPr/>
        </p:nvSpPr>
        <p:spPr bwMode="auto">
          <a:xfrm>
            <a:off x="381000" y="304800"/>
            <a:ext cx="8382000" cy="17526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200" dirty="0">
                <a:solidFill>
                  <a:srgbClr val="FFFF00"/>
                </a:solidFill>
                <a:latin typeface="Times New Roman"/>
                <a:ea typeface="MS Gothic"/>
              </a:rPr>
              <a:t>BIBLICAL ARCHAEOLOGY</a:t>
            </a:r>
          </a:p>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cap="small" dirty="0">
                <a:solidFill>
                  <a:srgbClr val="FFFF00"/>
                </a:solidFill>
                <a:latin typeface="Times New Roman"/>
                <a:ea typeface="MS Gothic"/>
              </a:rPr>
              <a:t>Unearthing the Truth</a:t>
            </a:r>
            <a:endParaRPr lang="en-US" sz="3400" cap="small" dirty="0">
              <a:solidFill>
                <a:srgbClr val="FFFF00"/>
              </a:solidFill>
              <a:latin typeface="Times New Roman"/>
              <a:ea typeface="MS Gothic"/>
            </a:endParaRPr>
          </a:p>
        </p:txBody>
      </p:sp>
      <p:sp>
        <p:nvSpPr>
          <p:cNvPr id="49156" name="Text Box 3"/>
          <p:cNvSpPr txBox="1">
            <a:spLocks noChangeArrowheads="1"/>
          </p:cNvSpPr>
          <p:nvPr/>
        </p:nvSpPr>
        <p:spPr bwMode="auto">
          <a:xfrm>
            <a:off x="533400" y="5095875"/>
            <a:ext cx="8229600" cy="1609725"/>
          </a:xfrm>
          <a:prstGeom prst="rect">
            <a:avLst/>
          </a:prstGeom>
          <a:noFill/>
          <a:ln w="9525">
            <a:noFill/>
            <a:round/>
            <a:headEnd/>
            <a:tailEnd/>
          </a:ln>
        </p:spPr>
        <p:txBody>
          <a:bodyPr/>
          <a:lstStyle/>
          <a:p>
            <a:pPr algn="ctr" fontAlgn="base">
              <a:lnSpc>
                <a:spcPct val="90000"/>
              </a:lnSpc>
              <a:spcBef>
                <a:spcPts val="8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smtClean="0">
                <a:solidFill>
                  <a:srgbClr val="FFFFFF"/>
                </a:solidFill>
                <a:latin typeface="Times New Roman"/>
                <a:ea typeface="MS Gothic"/>
              </a:rPr>
              <a:t>Dr. D</a:t>
            </a:r>
            <a:r>
              <a:rPr lang="en-US" sz="3200" b="1" dirty="0">
                <a:solidFill>
                  <a:srgbClr val="FFFFFF"/>
                </a:solidFill>
                <a:latin typeface="Times New Roman"/>
                <a:ea typeface="MS Gothic"/>
              </a:rPr>
              <a:t>. A. </a:t>
            </a:r>
            <a:r>
              <a:rPr lang="en-US" sz="3200" b="1" dirty="0" smtClean="0">
                <a:solidFill>
                  <a:srgbClr val="FFFFFF"/>
                </a:solidFill>
                <a:latin typeface="Times New Roman"/>
                <a:ea typeface="MS Gothic"/>
              </a:rPr>
              <a:t>Jacoby, Atlanta</a:t>
            </a:r>
          </a:p>
          <a:p>
            <a:pPr algn="ctr" fontAlgn="base">
              <a:lnSpc>
                <a:spcPct val="90000"/>
              </a:lnSpc>
              <a:spcBef>
                <a:spcPts val="8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a:solidFill>
                  <a:srgbClr val="FFFFFF"/>
                </a:solidFill>
              </a:rPr>
              <a:t>São </a:t>
            </a:r>
            <a:r>
              <a:rPr lang="en-US" sz="3200" b="1" dirty="0" smtClean="0">
                <a:solidFill>
                  <a:srgbClr val="FFFFFF"/>
                </a:solidFill>
              </a:rPr>
              <a:t>Paulo, </a:t>
            </a:r>
            <a:r>
              <a:rPr lang="en-US" sz="3200" b="1" dirty="0" smtClean="0">
                <a:solidFill>
                  <a:srgbClr val="FFFFFF"/>
                </a:solidFill>
                <a:latin typeface="Times New Roman"/>
                <a:ea typeface="MS Gothic"/>
              </a:rPr>
              <a:t>14 May 2017</a:t>
            </a:r>
            <a:endParaRPr lang="en-US" sz="3200" b="1" dirty="0">
              <a:solidFill>
                <a:srgbClr val="FFFFFF"/>
              </a:solidFill>
              <a:latin typeface="Times New Roman"/>
              <a:ea typeface="MS Gothic"/>
            </a:endParaRPr>
          </a:p>
        </p:txBody>
      </p:sp>
      <p:sp>
        <p:nvSpPr>
          <p:cNvPr id="49157" name="Rectangle 4"/>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pic>
        <p:nvPicPr>
          <p:cNvPr id="49158"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1000"/>
                    </a14:imgEffect>
                  </a14:imgLayer>
                </a14:imgProps>
              </a:ext>
            </a:extLst>
          </a:blip>
          <a:srcRect/>
          <a:stretch>
            <a:fillRect/>
          </a:stretch>
        </p:blipFill>
        <p:spPr bwMode="auto">
          <a:xfrm>
            <a:off x="2667000" y="2230729"/>
            <a:ext cx="3873500" cy="2548941"/>
          </a:xfrm>
          <a:prstGeom prst="rect">
            <a:avLst/>
          </a:prstGeom>
          <a:noFill/>
          <a:ln w="9525">
            <a:noFill/>
            <a:round/>
            <a:headEnd/>
            <a:tailEnd/>
          </a:ln>
        </p:spPr>
      </p:pic>
    </p:spTree>
    <p:extLst>
      <p:ext uri="{BB962C8B-B14F-4D97-AF65-F5344CB8AC3E}">
        <p14:creationId xmlns:p14="http://schemas.microsoft.com/office/powerpoint/2010/main" val="9090671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685800" y="-1500188"/>
            <a:ext cx="7772400" cy="5362576"/>
          </a:xfrm>
          <a:prstGeom prst="rect">
            <a:avLst/>
          </a:prstGeom>
          <a:noFill/>
          <a:ln w="9525">
            <a:noFill/>
            <a:round/>
            <a:headEnd/>
            <a:tailEnd/>
          </a:ln>
        </p:spPr>
        <p:txBody>
          <a:bodyPr anchor="ctr"/>
          <a:lstStyle/>
          <a:p>
            <a:pP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3800">
                <a:solidFill>
                  <a:srgbClr val="FFFF00"/>
                </a:solidFill>
                <a:latin typeface="Times New Roman"/>
                <a:ea typeface="MS Gothic"/>
              </a:rPr>
              <a:t>	</a:t>
            </a:r>
          </a:p>
        </p:txBody>
      </p:sp>
      <p:pic>
        <p:nvPicPr>
          <p:cNvPr id="63491" name="Picture 2"/>
          <p:cNvPicPr>
            <a:picLocks noChangeAspect="1" noChangeArrowheads="1"/>
          </p:cNvPicPr>
          <p:nvPr/>
        </p:nvPicPr>
        <p:blipFill>
          <a:blip r:embed="rId3" cstate="print"/>
          <a:srcRect/>
          <a:stretch>
            <a:fillRect/>
          </a:stretch>
        </p:blipFill>
        <p:spPr bwMode="auto">
          <a:xfrm>
            <a:off x="609600" y="838200"/>
            <a:ext cx="7924800" cy="5143500"/>
          </a:xfrm>
          <a:prstGeom prst="rect">
            <a:avLst/>
          </a:prstGeom>
          <a:noFill/>
          <a:ln w="9525">
            <a:noFill/>
            <a:round/>
            <a:headEnd/>
            <a:tailEnd/>
          </a:ln>
        </p:spPr>
      </p:pic>
    </p:spTree>
    <p:extLst>
      <p:ext uri="{BB962C8B-B14F-4D97-AF65-F5344CB8AC3E}">
        <p14:creationId xmlns:p14="http://schemas.microsoft.com/office/powerpoint/2010/main" val="34474070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0" y="228600"/>
            <a:ext cx="9144000" cy="6324600"/>
          </a:xfrm>
          <a:prstGeom prst="rect">
            <a:avLst/>
          </a:prstGeom>
          <a:noFill/>
          <a:ln w="9525">
            <a:noFill/>
            <a:round/>
            <a:headEnd/>
            <a:tailEnd/>
          </a:ln>
          <a:effectLst/>
        </p:spPr>
        <p:txBody>
          <a:bodyPr anchor="ctr"/>
          <a:lstStyle/>
          <a:p>
            <a:pPr fontAlgn="base">
              <a:spcBef>
                <a:spcPct val="0"/>
              </a:spcBef>
              <a:spcAft>
                <a:spcPct val="0"/>
              </a:spcAft>
              <a:buClr>
                <a:srgbClr val="FFFFFF"/>
              </a:buClr>
              <a:buSzPct val="100000"/>
              <a:buFont typeface="Tahom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000" b="1" dirty="0">
                <a:solidFill>
                  <a:srgbClr val="FFFFFF"/>
                </a:solidFill>
                <a:effectLst>
                  <a:outerShdw blurRad="38100" dist="38100" dir="2700000" algn="tl">
                    <a:srgbClr val="000000"/>
                  </a:outerShdw>
                </a:effectLst>
                <a:latin typeface="Tahoma"/>
                <a:ea typeface="MS Gothic"/>
              </a:rPr>
              <a:t>			    </a:t>
            </a:r>
            <a:r>
              <a:rPr lang="en-US" sz="3000" b="1" dirty="0">
                <a:solidFill>
                  <a:srgbClr val="FFFF00"/>
                </a:solidFill>
                <a:effectLst>
                  <a:outerShdw blurRad="38100" dist="38100" dir="2700000" algn="tl">
                    <a:srgbClr val="000000"/>
                  </a:outerShdw>
                </a:effectLst>
                <a:latin typeface="Tahoma"/>
                <a:ea typeface="MS Gothic"/>
              </a:rPr>
              <a:t>Historicity:</a:t>
            </a:r>
            <a:br>
              <a:rPr lang="en-US" sz="3000" b="1" dirty="0">
                <a:solidFill>
                  <a:srgbClr val="FFFF00"/>
                </a:solidFill>
                <a:effectLst>
                  <a:outerShdw blurRad="38100" dist="38100" dir="2700000" algn="tl">
                    <a:srgbClr val="000000"/>
                  </a:outerShdw>
                </a:effectLst>
                <a:latin typeface="Tahoma"/>
                <a:ea typeface="MS Gothic"/>
              </a:rPr>
            </a:br>
            <a:r>
              <a:rPr lang="en-US" sz="1400" b="1" dirty="0">
                <a:solidFill>
                  <a:srgbClr val="FFFFFF"/>
                </a:solidFill>
                <a:effectLst>
                  <a:outerShdw blurRad="38100" dist="38100" dir="2700000" algn="tl">
                    <a:srgbClr val="000000"/>
                  </a:outerShdw>
                </a:effectLst>
                <a:latin typeface="Tahoma"/>
                <a:ea typeface="MS Gothic"/>
              </a:rPr>
              <a:t/>
            </a:r>
            <a:br>
              <a:rPr lang="en-US" sz="1400" b="1" dirty="0">
                <a:solidFill>
                  <a:srgbClr val="FFFFFF"/>
                </a:solidFill>
                <a:effectLst>
                  <a:outerShdw blurRad="38100" dist="38100" dir="2700000" algn="tl">
                    <a:srgbClr val="000000"/>
                  </a:outerShdw>
                </a:effectLst>
                <a:latin typeface="Tahoma"/>
                <a:ea typeface="MS Gothic"/>
              </a:rPr>
            </a:br>
            <a:r>
              <a:rPr lang="en-US" sz="3000" b="1" dirty="0">
                <a:solidFill>
                  <a:srgbClr val="FFFFFF"/>
                </a:solidFill>
                <a:effectLst>
                  <a:outerShdw blurRad="38100" dist="38100" dir="2700000" algn="tl">
                    <a:srgbClr val="000000"/>
                  </a:outerShdw>
                </a:effectLst>
                <a:latin typeface="Tahoma"/>
                <a:ea typeface="MS Gothic"/>
              </a:rPr>
              <a:t>Peter </a:t>
            </a:r>
            <a:r>
              <a:rPr lang="en-US" sz="2400" b="1" dirty="0">
                <a:solidFill>
                  <a:srgbClr val="FFFFFF"/>
                </a:solidFill>
                <a:effectLst>
                  <a:outerShdw blurRad="38100" dist="38100" dir="2700000" algn="tl">
                    <a:srgbClr val="000000"/>
                  </a:outerShdw>
                </a:effectLst>
                <a:latin typeface="Tahoma"/>
                <a:ea typeface="MS Gothic"/>
              </a:rPr>
              <a:t>(64 AD):    </a:t>
            </a:r>
            <a:r>
              <a:rPr lang="en-US" sz="1900" b="1" dirty="0">
                <a:solidFill>
                  <a:srgbClr val="FFFFFF"/>
                </a:solidFill>
                <a:effectLst>
                  <a:outerShdw blurRad="38100" dist="38100" dir="2700000" algn="tl">
                    <a:srgbClr val="000000"/>
                  </a:outerShdw>
                </a:effectLst>
                <a:latin typeface="Arial" charset="0"/>
                <a:ea typeface="MS Gothic"/>
              </a:rPr>
              <a:t>We did not follow cleverly invented stories when we told you about the power and coming of our Lord Jesus Christ, but we were </a:t>
            </a:r>
            <a:r>
              <a:rPr lang="en-US" sz="1900" b="1" dirty="0">
                <a:solidFill>
                  <a:srgbClr val="FFFF00"/>
                </a:solidFill>
                <a:effectLst>
                  <a:outerShdw blurRad="38100" dist="38100" dir="2700000" algn="tl">
                    <a:srgbClr val="000000"/>
                  </a:outerShdw>
                </a:effectLst>
                <a:latin typeface="Arial" charset="0"/>
                <a:ea typeface="MS Gothic"/>
              </a:rPr>
              <a:t>eyewitnesses</a:t>
            </a:r>
            <a:r>
              <a:rPr lang="en-US" sz="1900" b="1" dirty="0">
                <a:solidFill>
                  <a:srgbClr val="FFFFFF"/>
                </a:solidFill>
                <a:effectLst>
                  <a:outerShdw blurRad="38100" dist="38100" dir="2700000" algn="tl">
                    <a:srgbClr val="000000"/>
                  </a:outerShdw>
                </a:effectLst>
                <a:latin typeface="Arial" charset="0"/>
                <a:ea typeface="MS Gothic"/>
              </a:rPr>
              <a:t> of his majesty.	     			           </a:t>
            </a:r>
            <a:r>
              <a:rPr lang="en-US" sz="1900" b="1" dirty="0">
                <a:solidFill>
                  <a:srgbClr val="FFFFFF"/>
                </a:solidFill>
                <a:effectLst>
                  <a:outerShdw blurRad="38100" dist="38100" dir="2700000" algn="tl">
                    <a:srgbClr val="000000"/>
                  </a:outerShdw>
                </a:effectLst>
                <a:latin typeface="Tahoma"/>
                <a:ea typeface="MS Gothic"/>
              </a:rPr>
              <a:t>- 2 Peter 1:16</a:t>
            </a:r>
            <a:br>
              <a:rPr lang="en-US" sz="1900" b="1" dirty="0">
                <a:solidFill>
                  <a:srgbClr val="FFFFFF"/>
                </a:solidFill>
                <a:effectLst>
                  <a:outerShdw blurRad="38100" dist="38100" dir="2700000" algn="tl">
                    <a:srgbClr val="000000"/>
                  </a:outerShdw>
                </a:effectLst>
                <a:latin typeface="Tahoma"/>
                <a:ea typeface="MS Gothic"/>
              </a:rPr>
            </a:br>
            <a:r>
              <a:rPr lang="en-US" sz="1400" b="1" dirty="0">
                <a:solidFill>
                  <a:srgbClr val="C00000"/>
                </a:solidFill>
                <a:effectLst>
                  <a:outerShdw blurRad="38100" dist="38100" dir="2700000" algn="tl">
                    <a:srgbClr val="000000"/>
                  </a:outerShdw>
                </a:effectLst>
                <a:latin typeface="Tahoma"/>
                <a:ea typeface="MS Gothic"/>
              </a:rPr>
              <a:t/>
            </a:r>
            <a:br>
              <a:rPr lang="en-US" sz="1400" b="1" dirty="0">
                <a:solidFill>
                  <a:srgbClr val="C00000"/>
                </a:solidFill>
                <a:effectLst>
                  <a:outerShdw blurRad="38100" dist="38100" dir="2700000" algn="tl">
                    <a:srgbClr val="000000"/>
                  </a:outerShdw>
                </a:effectLst>
                <a:latin typeface="Tahoma"/>
                <a:ea typeface="MS Gothic"/>
              </a:rPr>
            </a:br>
            <a:r>
              <a:rPr lang="en-US" sz="3000" b="1" dirty="0">
                <a:solidFill>
                  <a:srgbClr val="C00000"/>
                </a:solidFill>
                <a:effectLst>
                  <a:outerShdw blurRad="38100" dist="38100" dir="2700000" algn="tl">
                    <a:srgbClr val="000000"/>
                  </a:outerShdw>
                </a:effectLst>
                <a:latin typeface="Tahoma"/>
                <a:ea typeface="MS Gothic"/>
              </a:rPr>
              <a:t>John </a:t>
            </a:r>
            <a:r>
              <a:rPr lang="en-US" sz="2400" b="1" dirty="0">
                <a:solidFill>
                  <a:srgbClr val="C00000"/>
                </a:solidFill>
                <a:effectLst>
                  <a:outerShdw blurRad="38100" dist="38100" dir="2700000" algn="tl">
                    <a:srgbClr val="000000"/>
                  </a:outerShdw>
                </a:effectLst>
                <a:latin typeface="Tahoma"/>
                <a:ea typeface="MS Gothic"/>
              </a:rPr>
              <a:t>(90 AD):     </a:t>
            </a:r>
            <a:r>
              <a:rPr lang="en-US" sz="1900" b="1" dirty="0">
                <a:solidFill>
                  <a:srgbClr val="C00000"/>
                </a:solidFill>
                <a:effectLst>
                  <a:outerShdw blurRad="38100" dist="38100" dir="2700000" algn="tl">
                    <a:srgbClr val="000000"/>
                  </a:outerShdw>
                </a:effectLst>
                <a:latin typeface="Arial" charset="0"/>
                <a:ea typeface="MS Gothic"/>
              </a:rPr>
              <a:t>That which was from the beginning, which we have heard, which we have seen with our eyes, which we have looked at and our hands have touched—this we proclaim concerning the Word of life... We proclaim to you what we have seen and heard, so that you also may have fellowship with us. And our fellowship is with the Father and with his Son, Jesus Christ.	               				          </a:t>
            </a:r>
            <a:r>
              <a:rPr lang="en-US" sz="1900" b="1" dirty="0">
                <a:solidFill>
                  <a:srgbClr val="C00000"/>
                </a:solidFill>
                <a:effectLst>
                  <a:outerShdw blurRad="38100" dist="38100" dir="2700000" algn="tl">
                    <a:srgbClr val="000000"/>
                  </a:outerShdw>
                </a:effectLst>
                <a:latin typeface="Tahoma"/>
                <a:ea typeface="MS Gothic"/>
              </a:rPr>
              <a:t>- 1 John 1:1-3</a:t>
            </a:r>
            <a:r>
              <a:rPr lang="en-US" sz="2000" b="1" dirty="0">
                <a:solidFill>
                  <a:srgbClr val="C00000"/>
                </a:solidFill>
                <a:effectLst>
                  <a:outerShdw blurRad="38100" dist="38100" dir="2700000" algn="tl">
                    <a:srgbClr val="000000"/>
                  </a:outerShdw>
                </a:effectLst>
                <a:latin typeface="Tahoma"/>
                <a:ea typeface="MS Gothic"/>
              </a:rPr>
              <a:t/>
            </a:r>
            <a:br>
              <a:rPr lang="en-US" sz="2000" b="1" dirty="0">
                <a:solidFill>
                  <a:srgbClr val="C00000"/>
                </a:solidFill>
                <a:effectLst>
                  <a:outerShdw blurRad="38100" dist="38100" dir="2700000" algn="tl">
                    <a:srgbClr val="000000"/>
                  </a:outerShdw>
                </a:effectLst>
                <a:latin typeface="Tahoma"/>
                <a:ea typeface="MS Gothic"/>
              </a:rPr>
            </a:br>
            <a:r>
              <a:rPr lang="en-US" sz="2000" b="1" dirty="0">
                <a:solidFill>
                  <a:srgbClr val="C00000"/>
                </a:solidFill>
                <a:effectLst>
                  <a:outerShdw blurRad="38100" dist="38100" dir="2700000" algn="tl">
                    <a:srgbClr val="000000"/>
                  </a:outerShdw>
                </a:effectLst>
                <a:latin typeface="Tahoma"/>
                <a:ea typeface="MS Gothic"/>
              </a:rPr>
              <a:t/>
            </a:r>
            <a:br>
              <a:rPr lang="en-US" sz="2000" b="1" dirty="0">
                <a:solidFill>
                  <a:srgbClr val="C00000"/>
                </a:solidFill>
                <a:effectLst>
                  <a:outerShdw blurRad="38100" dist="38100" dir="2700000" algn="tl">
                    <a:srgbClr val="000000"/>
                  </a:outerShdw>
                </a:effectLst>
                <a:latin typeface="Tahoma"/>
                <a:ea typeface="MS Gothic"/>
              </a:rPr>
            </a:br>
            <a:r>
              <a:rPr lang="en-US" sz="3000" b="1" dirty="0">
                <a:solidFill>
                  <a:srgbClr val="C00000"/>
                </a:solidFill>
                <a:effectLst>
                  <a:outerShdw blurRad="38100" dist="38100" dir="2700000" algn="tl">
                    <a:srgbClr val="000000"/>
                  </a:outerShdw>
                </a:effectLst>
                <a:latin typeface="Tahoma"/>
                <a:ea typeface="MS Gothic"/>
              </a:rPr>
              <a:t>Paul </a:t>
            </a:r>
            <a:r>
              <a:rPr lang="en-US" sz="2400" b="1" dirty="0">
                <a:solidFill>
                  <a:srgbClr val="C00000"/>
                </a:solidFill>
                <a:effectLst>
                  <a:outerShdw blurRad="38100" dist="38100" dir="2700000" algn="tl">
                    <a:srgbClr val="000000"/>
                  </a:outerShdw>
                </a:effectLst>
                <a:latin typeface="Tahoma"/>
                <a:ea typeface="MS Gothic"/>
              </a:rPr>
              <a:t>(56 AD):    </a:t>
            </a:r>
            <a:r>
              <a:rPr lang="en-US" sz="1900" b="1" dirty="0">
                <a:solidFill>
                  <a:srgbClr val="C00000"/>
                </a:solidFill>
                <a:effectLst>
                  <a:outerShdw blurRad="38100" dist="38100" dir="2700000" algn="tl">
                    <a:srgbClr val="000000"/>
                  </a:outerShdw>
                </a:effectLst>
                <a:latin typeface="Arial" charset="0"/>
                <a:ea typeface="MS Gothic"/>
              </a:rPr>
              <a:t>And if Christ has not been raised, our preaching is useless and so is your faith. More than that, we are then found to be false witnesses about God, for we have testified about God that he raised Christ from the dead... And if Christ has not been raised, your faith is futile; you are still in your sins... If only for this life we have hope in Christ, we are to be pitied more than all men.                     		     </a:t>
            </a:r>
            <a:r>
              <a:rPr lang="en-US" sz="1900" b="1" dirty="0">
                <a:solidFill>
                  <a:srgbClr val="C00000"/>
                </a:solidFill>
                <a:effectLst>
                  <a:outerShdw blurRad="38100" dist="38100" dir="2700000" algn="tl">
                    <a:srgbClr val="000000"/>
                  </a:outerShdw>
                </a:effectLst>
                <a:latin typeface="Tahoma"/>
                <a:ea typeface="MS Gothic"/>
              </a:rPr>
              <a:t>- 1 Corinthians 15:14-19</a:t>
            </a:r>
          </a:p>
        </p:txBody>
      </p:sp>
    </p:spTree>
    <p:extLst>
      <p:ext uri="{BB962C8B-B14F-4D97-AF65-F5344CB8AC3E}">
        <p14:creationId xmlns:p14="http://schemas.microsoft.com/office/powerpoint/2010/main" val="219318258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0" y="228600"/>
            <a:ext cx="9144000" cy="6324600"/>
          </a:xfrm>
          <a:prstGeom prst="rect">
            <a:avLst/>
          </a:prstGeom>
          <a:noFill/>
          <a:ln w="9525">
            <a:noFill/>
            <a:round/>
            <a:headEnd/>
            <a:tailEnd/>
          </a:ln>
          <a:effectLst/>
        </p:spPr>
        <p:txBody>
          <a:bodyPr anchor="ctr"/>
          <a:lstStyle/>
          <a:p>
            <a:pPr fontAlgn="base">
              <a:spcBef>
                <a:spcPct val="0"/>
              </a:spcBef>
              <a:spcAft>
                <a:spcPct val="0"/>
              </a:spcAft>
              <a:buClr>
                <a:srgbClr val="FFFFFF"/>
              </a:buClr>
              <a:buSzPct val="100000"/>
              <a:buFont typeface="Tahom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000" b="1" dirty="0">
                <a:solidFill>
                  <a:srgbClr val="FFFFFF"/>
                </a:solidFill>
                <a:effectLst>
                  <a:outerShdw blurRad="38100" dist="38100" dir="2700000" algn="tl">
                    <a:srgbClr val="000000"/>
                  </a:outerShdw>
                </a:effectLst>
                <a:latin typeface="Tahoma"/>
                <a:ea typeface="MS Gothic"/>
              </a:rPr>
              <a:t>			    </a:t>
            </a:r>
            <a:r>
              <a:rPr lang="en-US" sz="3000" b="1" dirty="0">
                <a:solidFill>
                  <a:srgbClr val="FFFF00"/>
                </a:solidFill>
                <a:effectLst>
                  <a:outerShdw blurRad="38100" dist="38100" dir="2700000" algn="tl">
                    <a:srgbClr val="000000"/>
                  </a:outerShdw>
                </a:effectLst>
                <a:latin typeface="Tahoma"/>
                <a:ea typeface="MS Gothic"/>
              </a:rPr>
              <a:t>Historicity:</a:t>
            </a:r>
            <a:br>
              <a:rPr lang="en-US" sz="3000" b="1" dirty="0">
                <a:solidFill>
                  <a:srgbClr val="FFFF00"/>
                </a:solidFill>
                <a:effectLst>
                  <a:outerShdw blurRad="38100" dist="38100" dir="2700000" algn="tl">
                    <a:srgbClr val="000000"/>
                  </a:outerShdw>
                </a:effectLst>
                <a:latin typeface="Tahoma"/>
                <a:ea typeface="MS Gothic"/>
              </a:rPr>
            </a:br>
            <a:r>
              <a:rPr lang="en-US" sz="1400" b="1" dirty="0">
                <a:solidFill>
                  <a:srgbClr val="FFFFFF"/>
                </a:solidFill>
                <a:effectLst>
                  <a:outerShdw blurRad="38100" dist="38100" dir="2700000" algn="tl">
                    <a:srgbClr val="000000"/>
                  </a:outerShdw>
                </a:effectLst>
                <a:latin typeface="Tahoma"/>
                <a:ea typeface="MS Gothic"/>
              </a:rPr>
              <a:t/>
            </a:r>
            <a:br>
              <a:rPr lang="en-US" sz="1400" b="1" dirty="0">
                <a:solidFill>
                  <a:srgbClr val="FFFFFF"/>
                </a:solidFill>
                <a:effectLst>
                  <a:outerShdw blurRad="38100" dist="38100" dir="2700000" algn="tl">
                    <a:srgbClr val="000000"/>
                  </a:outerShdw>
                </a:effectLst>
                <a:latin typeface="Tahoma"/>
                <a:ea typeface="MS Gothic"/>
              </a:rPr>
            </a:br>
            <a:r>
              <a:rPr lang="en-US" sz="3000" b="1" dirty="0">
                <a:solidFill>
                  <a:srgbClr val="FFFFFF"/>
                </a:solidFill>
                <a:effectLst>
                  <a:outerShdw blurRad="38100" dist="38100" dir="2700000" algn="tl">
                    <a:srgbClr val="000000"/>
                  </a:outerShdw>
                </a:effectLst>
                <a:latin typeface="Tahoma"/>
                <a:ea typeface="MS Gothic"/>
              </a:rPr>
              <a:t>Peter </a:t>
            </a:r>
            <a:r>
              <a:rPr lang="en-US" sz="2400" b="1" dirty="0">
                <a:solidFill>
                  <a:srgbClr val="FFFFFF"/>
                </a:solidFill>
                <a:effectLst>
                  <a:outerShdw blurRad="38100" dist="38100" dir="2700000" algn="tl">
                    <a:srgbClr val="000000"/>
                  </a:outerShdw>
                </a:effectLst>
                <a:latin typeface="Tahoma"/>
                <a:ea typeface="MS Gothic"/>
              </a:rPr>
              <a:t>(64 AD):    </a:t>
            </a:r>
            <a:r>
              <a:rPr lang="en-US" sz="1900" b="1" dirty="0">
                <a:solidFill>
                  <a:srgbClr val="FFFFFF"/>
                </a:solidFill>
                <a:effectLst>
                  <a:outerShdw blurRad="38100" dist="38100" dir="2700000" algn="tl">
                    <a:srgbClr val="000000"/>
                  </a:outerShdw>
                </a:effectLst>
                <a:latin typeface="Arial" charset="0"/>
                <a:ea typeface="MS Gothic"/>
              </a:rPr>
              <a:t>We did not follow cleverly invented stories when we told you about the power and coming of our Lord Jesus Christ, but we were </a:t>
            </a:r>
            <a:r>
              <a:rPr lang="en-US" sz="1900" b="1" dirty="0">
                <a:solidFill>
                  <a:srgbClr val="FFFF00"/>
                </a:solidFill>
                <a:effectLst>
                  <a:outerShdw blurRad="38100" dist="38100" dir="2700000" algn="tl">
                    <a:srgbClr val="000000"/>
                  </a:outerShdw>
                </a:effectLst>
                <a:latin typeface="Arial" charset="0"/>
                <a:ea typeface="MS Gothic"/>
              </a:rPr>
              <a:t>eyewitnesses</a:t>
            </a:r>
            <a:r>
              <a:rPr lang="en-US" sz="1900" b="1" dirty="0">
                <a:solidFill>
                  <a:srgbClr val="FFFFFF"/>
                </a:solidFill>
                <a:effectLst>
                  <a:outerShdw blurRad="38100" dist="38100" dir="2700000" algn="tl">
                    <a:srgbClr val="000000"/>
                  </a:outerShdw>
                </a:effectLst>
                <a:latin typeface="Arial" charset="0"/>
                <a:ea typeface="MS Gothic"/>
              </a:rPr>
              <a:t> of his majesty.	     			           </a:t>
            </a:r>
            <a:r>
              <a:rPr lang="en-US" sz="1900" b="1" dirty="0">
                <a:solidFill>
                  <a:srgbClr val="FFFFFF"/>
                </a:solidFill>
                <a:effectLst>
                  <a:outerShdw blurRad="38100" dist="38100" dir="2700000" algn="tl">
                    <a:srgbClr val="000000"/>
                  </a:outerShdw>
                </a:effectLst>
                <a:latin typeface="Tahoma"/>
                <a:ea typeface="MS Gothic"/>
              </a:rPr>
              <a:t>- 2 Peter 1:16</a:t>
            </a:r>
            <a:br>
              <a:rPr lang="en-US" sz="1900" b="1" dirty="0">
                <a:solidFill>
                  <a:srgbClr val="FFFFFF"/>
                </a:solidFill>
                <a:effectLst>
                  <a:outerShdw blurRad="38100" dist="38100" dir="2700000" algn="tl">
                    <a:srgbClr val="000000"/>
                  </a:outerShdw>
                </a:effectLst>
                <a:latin typeface="Tahoma"/>
                <a:ea typeface="MS Gothic"/>
              </a:rPr>
            </a:br>
            <a:r>
              <a:rPr lang="en-US" sz="1400" b="1" dirty="0">
                <a:solidFill>
                  <a:srgbClr val="FFFFFF"/>
                </a:solidFill>
                <a:effectLst>
                  <a:outerShdw blurRad="38100" dist="38100" dir="2700000" algn="tl">
                    <a:srgbClr val="000000"/>
                  </a:outerShdw>
                </a:effectLst>
                <a:latin typeface="Tahoma"/>
                <a:ea typeface="MS Gothic"/>
              </a:rPr>
              <a:t/>
            </a:r>
            <a:br>
              <a:rPr lang="en-US" sz="1400" b="1" dirty="0">
                <a:solidFill>
                  <a:srgbClr val="FFFFFF"/>
                </a:solidFill>
                <a:effectLst>
                  <a:outerShdw blurRad="38100" dist="38100" dir="2700000" algn="tl">
                    <a:srgbClr val="000000"/>
                  </a:outerShdw>
                </a:effectLst>
                <a:latin typeface="Tahoma"/>
                <a:ea typeface="MS Gothic"/>
              </a:rPr>
            </a:br>
            <a:r>
              <a:rPr lang="en-US" sz="3000" b="1" dirty="0">
                <a:solidFill>
                  <a:srgbClr val="FFFFFF"/>
                </a:solidFill>
                <a:effectLst>
                  <a:outerShdw blurRad="38100" dist="38100" dir="2700000" algn="tl">
                    <a:srgbClr val="000000"/>
                  </a:outerShdw>
                </a:effectLst>
                <a:latin typeface="Tahoma"/>
                <a:ea typeface="MS Gothic"/>
              </a:rPr>
              <a:t>John </a:t>
            </a:r>
            <a:r>
              <a:rPr lang="en-US" sz="2400" b="1" dirty="0">
                <a:solidFill>
                  <a:srgbClr val="FFFFFF"/>
                </a:solidFill>
                <a:effectLst>
                  <a:outerShdw blurRad="38100" dist="38100" dir="2700000" algn="tl">
                    <a:srgbClr val="000000"/>
                  </a:outerShdw>
                </a:effectLst>
                <a:latin typeface="Tahoma"/>
                <a:ea typeface="MS Gothic"/>
              </a:rPr>
              <a:t>(90 AD):     </a:t>
            </a:r>
            <a:r>
              <a:rPr lang="en-US" sz="1900" b="1" dirty="0">
                <a:solidFill>
                  <a:srgbClr val="FFFFFF"/>
                </a:solidFill>
                <a:effectLst>
                  <a:outerShdw blurRad="38100" dist="38100" dir="2700000" algn="tl">
                    <a:srgbClr val="000000"/>
                  </a:outerShdw>
                </a:effectLst>
                <a:latin typeface="Arial" charset="0"/>
                <a:ea typeface="MS Gothic"/>
              </a:rPr>
              <a:t>That which was from the beginning, which we have heard, which we have seen with our eyes, which we have looked at and our hands have touched—this we proclaim concerning the Word of life... We proclaim to you </a:t>
            </a:r>
            <a:r>
              <a:rPr lang="en-US" sz="1900" b="1" dirty="0">
                <a:solidFill>
                  <a:srgbClr val="FFFF00"/>
                </a:solidFill>
                <a:effectLst>
                  <a:outerShdw blurRad="38100" dist="38100" dir="2700000" algn="tl">
                    <a:srgbClr val="000000"/>
                  </a:outerShdw>
                </a:effectLst>
                <a:latin typeface="Arial" charset="0"/>
                <a:ea typeface="MS Gothic"/>
              </a:rPr>
              <a:t>what we have seen and heard</a:t>
            </a:r>
            <a:r>
              <a:rPr lang="en-US" sz="1900" b="1" dirty="0">
                <a:solidFill>
                  <a:srgbClr val="FFFFFF"/>
                </a:solidFill>
                <a:effectLst>
                  <a:outerShdw blurRad="38100" dist="38100" dir="2700000" algn="tl">
                    <a:srgbClr val="000000"/>
                  </a:outerShdw>
                </a:effectLst>
                <a:latin typeface="Arial" charset="0"/>
                <a:ea typeface="MS Gothic"/>
              </a:rPr>
              <a:t>, so that you also may have fellowship with us. And our fellowship is with the Father and with his Son, Jesus Christ.	               				          </a:t>
            </a:r>
            <a:r>
              <a:rPr lang="en-US" sz="1900" b="1" dirty="0">
                <a:solidFill>
                  <a:srgbClr val="FFFFFF"/>
                </a:solidFill>
                <a:effectLst>
                  <a:outerShdw blurRad="38100" dist="38100" dir="2700000" algn="tl">
                    <a:srgbClr val="000000"/>
                  </a:outerShdw>
                </a:effectLst>
                <a:latin typeface="Tahoma"/>
                <a:ea typeface="MS Gothic"/>
              </a:rPr>
              <a:t>- 1 John 1:1-3</a:t>
            </a:r>
            <a:r>
              <a:rPr lang="en-US" sz="2000" b="1" dirty="0">
                <a:solidFill>
                  <a:srgbClr val="FFFFFF"/>
                </a:solidFill>
                <a:effectLst>
                  <a:outerShdw blurRad="38100" dist="38100" dir="2700000" algn="tl">
                    <a:srgbClr val="000000"/>
                  </a:outerShdw>
                </a:effectLst>
                <a:latin typeface="Tahoma"/>
                <a:ea typeface="MS Gothic"/>
              </a:rPr>
              <a:t/>
            </a:r>
            <a:br>
              <a:rPr lang="en-US" sz="2000" b="1" dirty="0">
                <a:solidFill>
                  <a:srgbClr val="FFFFFF"/>
                </a:solidFill>
                <a:effectLst>
                  <a:outerShdw blurRad="38100" dist="38100" dir="2700000" algn="tl">
                    <a:srgbClr val="000000"/>
                  </a:outerShdw>
                </a:effectLst>
                <a:latin typeface="Tahoma"/>
                <a:ea typeface="MS Gothic"/>
              </a:rPr>
            </a:br>
            <a:r>
              <a:rPr lang="en-US" sz="2000" b="1" dirty="0">
                <a:solidFill>
                  <a:srgbClr val="FFFFFF"/>
                </a:solidFill>
                <a:effectLst>
                  <a:outerShdw blurRad="38100" dist="38100" dir="2700000" algn="tl">
                    <a:srgbClr val="000000"/>
                  </a:outerShdw>
                </a:effectLst>
                <a:latin typeface="Tahoma"/>
                <a:ea typeface="MS Gothic"/>
              </a:rPr>
              <a:t/>
            </a:r>
            <a:br>
              <a:rPr lang="en-US" sz="2000" b="1" dirty="0">
                <a:solidFill>
                  <a:srgbClr val="FFFFFF"/>
                </a:solidFill>
                <a:effectLst>
                  <a:outerShdw blurRad="38100" dist="38100" dir="2700000" algn="tl">
                    <a:srgbClr val="000000"/>
                  </a:outerShdw>
                </a:effectLst>
                <a:latin typeface="Tahoma"/>
                <a:ea typeface="MS Gothic"/>
              </a:rPr>
            </a:br>
            <a:r>
              <a:rPr lang="en-US" sz="3000" b="1" dirty="0">
                <a:solidFill>
                  <a:srgbClr val="FFFFFF"/>
                </a:solidFill>
                <a:effectLst>
                  <a:outerShdw blurRad="38100" dist="38100" dir="2700000" algn="tl">
                    <a:srgbClr val="000000"/>
                  </a:outerShdw>
                </a:effectLst>
                <a:latin typeface="Tahoma"/>
                <a:ea typeface="MS Gothic"/>
              </a:rPr>
              <a:t>Paul </a:t>
            </a:r>
            <a:r>
              <a:rPr lang="en-US" sz="2400" b="1" dirty="0">
                <a:solidFill>
                  <a:srgbClr val="FFFFFF"/>
                </a:solidFill>
                <a:effectLst>
                  <a:outerShdw blurRad="38100" dist="38100" dir="2700000" algn="tl">
                    <a:srgbClr val="000000"/>
                  </a:outerShdw>
                </a:effectLst>
                <a:latin typeface="Tahoma"/>
                <a:ea typeface="MS Gothic"/>
              </a:rPr>
              <a:t>(56 AD):    </a:t>
            </a:r>
            <a:r>
              <a:rPr lang="en-US" sz="1900" b="1" dirty="0">
                <a:solidFill>
                  <a:srgbClr val="FFFF00"/>
                </a:solidFill>
                <a:effectLst>
                  <a:outerShdw blurRad="38100" dist="38100" dir="2700000" algn="tl">
                    <a:srgbClr val="000000"/>
                  </a:outerShdw>
                </a:effectLst>
                <a:latin typeface="Arial" charset="0"/>
                <a:ea typeface="MS Gothic"/>
              </a:rPr>
              <a:t>And if Christ has not been raised, our preaching is useless and so is your faith.</a:t>
            </a:r>
            <a:r>
              <a:rPr lang="en-US" sz="1900" b="1" dirty="0">
                <a:solidFill>
                  <a:srgbClr val="FFFFFF"/>
                </a:solidFill>
                <a:effectLst>
                  <a:outerShdw blurRad="38100" dist="38100" dir="2700000" algn="tl">
                    <a:srgbClr val="000000"/>
                  </a:outerShdw>
                </a:effectLst>
                <a:latin typeface="Arial" charset="0"/>
                <a:ea typeface="MS Gothic"/>
              </a:rPr>
              <a:t> More than that, we are then found to be false witnesses about God, for we have testified about God that he raised Christ from the dead... And if Christ has not been raised, your faith is futile; you are still in your sins... If only for this life we have hope in Christ, we are to be pitied more than all men.                     		     </a:t>
            </a:r>
            <a:r>
              <a:rPr lang="en-US" sz="1900" b="1" dirty="0">
                <a:solidFill>
                  <a:srgbClr val="FFFFFF"/>
                </a:solidFill>
                <a:effectLst>
                  <a:outerShdw blurRad="38100" dist="38100" dir="2700000" algn="tl">
                    <a:srgbClr val="000000"/>
                  </a:outerShdw>
                </a:effectLst>
                <a:latin typeface="Tahoma"/>
                <a:ea typeface="MS Gothic"/>
              </a:rPr>
              <a:t>- 1 Corinthians 15:14-19</a:t>
            </a:r>
          </a:p>
        </p:txBody>
      </p:sp>
    </p:spTree>
    <p:extLst>
      <p:ext uri="{BB962C8B-B14F-4D97-AF65-F5344CB8AC3E}">
        <p14:creationId xmlns:p14="http://schemas.microsoft.com/office/powerpoint/2010/main" val="164973363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1"/>
          <p:cNvSpPr txBox="1">
            <a:spLocks noChangeArrowheads="1"/>
          </p:cNvSpPr>
          <p:nvPr/>
        </p:nvSpPr>
        <p:spPr bwMode="auto">
          <a:xfrm>
            <a:off x="2286000" y="914400"/>
            <a:ext cx="6858000" cy="5105400"/>
          </a:xfrm>
          <a:prstGeom prst="rect">
            <a:avLst/>
          </a:prstGeom>
          <a:noFill/>
          <a:ln w="9525">
            <a:noFill/>
            <a:round/>
            <a:headEnd/>
            <a:tailEnd/>
          </a:ln>
        </p:spPr>
        <p:txBody>
          <a:bodyPr anchor="ctr"/>
          <a:lstStyle/>
          <a:p>
            <a:pPr marL="1116013" indent="-1116013" fontAlgn="base">
              <a:spcBef>
                <a:spcPct val="0"/>
              </a:spcBef>
              <a:spcAft>
                <a:spcPct val="0"/>
              </a:spcAft>
              <a:buClr>
                <a:srgbClr val="FFFF00"/>
              </a:buClr>
              <a:buSzPct val="100000"/>
              <a:buFont typeface="Times New Roman" pitchFamily="18" charset="0"/>
              <a:buNone/>
              <a:tabLst>
                <a:tab pos="1116013" algn="l"/>
                <a:tab pos="2030413" algn="l"/>
                <a:tab pos="2944813" algn="l"/>
                <a:tab pos="3859213" algn="l"/>
                <a:tab pos="4773613" algn="l"/>
                <a:tab pos="5688013" algn="l"/>
                <a:tab pos="6602413" algn="l"/>
                <a:tab pos="7516813" algn="l"/>
                <a:tab pos="8431213" algn="l"/>
                <a:tab pos="9345613" algn="l"/>
                <a:tab pos="10260013" algn="l"/>
                <a:tab pos="11174413" algn="l"/>
              </a:tabLst>
            </a:pPr>
            <a:r>
              <a:rPr lang="en-US" sz="5500" b="1" dirty="0">
                <a:solidFill>
                  <a:srgbClr val="FFFF00"/>
                </a:solidFill>
                <a:latin typeface="Times New Roman"/>
                <a:ea typeface="MS Gothic"/>
              </a:rPr>
              <a:t>Solid evidence</a:t>
            </a:r>
          </a:p>
          <a:p>
            <a:pPr marL="1116013" indent="-1116013" fontAlgn="base">
              <a:spcBef>
                <a:spcPct val="0"/>
              </a:spcBef>
              <a:spcAft>
                <a:spcPct val="0"/>
              </a:spcAft>
              <a:buClr>
                <a:srgbClr val="FFFF00"/>
              </a:buClr>
              <a:buSzPct val="100000"/>
              <a:buFont typeface="Times New Roman" pitchFamily="18" charset="0"/>
              <a:buNone/>
              <a:tabLst>
                <a:tab pos="1116013" algn="l"/>
                <a:tab pos="2030413" algn="l"/>
                <a:tab pos="2944813" algn="l"/>
                <a:tab pos="3859213" algn="l"/>
                <a:tab pos="4773613" algn="l"/>
                <a:tab pos="5688013" algn="l"/>
                <a:tab pos="6602413" algn="l"/>
                <a:tab pos="7516813" algn="l"/>
                <a:tab pos="8431213" algn="l"/>
                <a:tab pos="9345613" algn="l"/>
                <a:tab pos="10260013" algn="l"/>
                <a:tab pos="11174413" algn="l"/>
              </a:tabLst>
            </a:pPr>
            <a:r>
              <a:rPr lang="en-US" sz="5500" b="1" dirty="0">
                <a:solidFill>
                  <a:srgbClr val="FFFF00"/>
                </a:solidFill>
                <a:latin typeface="Times New Roman"/>
                <a:ea typeface="MS Gothic"/>
              </a:rPr>
              <a:t>Flimsy evidence</a:t>
            </a:r>
          </a:p>
          <a:p>
            <a:pPr marL="1116013" indent="-1116013" fontAlgn="base">
              <a:spcBef>
                <a:spcPct val="0"/>
              </a:spcBef>
              <a:spcAft>
                <a:spcPct val="0"/>
              </a:spcAft>
              <a:buClr>
                <a:srgbClr val="FFFF00"/>
              </a:buClr>
              <a:buSzPct val="100000"/>
              <a:buFont typeface="Times New Roman" pitchFamily="18" charset="0"/>
              <a:buNone/>
              <a:tabLst>
                <a:tab pos="1116013" algn="l"/>
                <a:tab pos="2030413" algn="l"/>
                <a:tab pos="2944813" algn="l"/>
                <a:tab pos="3859213" algn="l"/>
                <a:tab pos="4773613" algn="l"/>
                <a:tab pos="5688013" algn="l"/>
                <a:tab pos="6602413" algn="l"/>
                <a:tab pos="7516813" algn="l"/>
                <a:tab pos="8431213" algn="l"/>
                <a:tab pos="9345613" algn="l"/>
                <a:tab pos="10260013" algn="l"/>
                <a:tab pos="11174413" algn="l"/>
              </a:tabLst>
            </a:pPr>
            <a:endParaRPr lang="en-US" sz="5500" b="1" dirty="0">
              <a:solidFill>
                <a:srgbClr val="FFFF00"/>
              </a:solidFill>
              <a:latin typeface="Times New Roman"/>
              <a:ea typeface="MS Gothic"/>
            </a:endParaRPr>
          </a:p>
        </p:txBody>
      </p:sp>
    </p:spTree>
    <p:extLst>
      <p:ext uri="{BB962C8B-B14F-4D97-AF65-F5344CB8AC3E}">
        <p14:creationId xmlns:p14="http://schemas.microsoft.com/office/powerpoint/2010/main" val="22981669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42" name="Picture 2" descr="http://www.arkdiscovery.com/noah-ark-grass.jpg"/>
          <p:cNvPicPr>
            <a:picLocks noChangeAspect="1" noChangeArrowheads="1"/>
          </p:cNvPicPr>
          <p:nvPr/>
        </p:nvPicPr>
        <p:blipFill>
          <a:blip r:embed="rId3" cstate="print"/>
          <a:srcRect/>
          <a:stretch>
            <a:fillRect/>
          </a:stretch>
        </p:blipFill>
        <p:spPr bwMode="auto">
          <a:xfrm>
            <a:off x="595750" y="804923"/>
            <a:ext cx="7744769" cy="5184838"/>
          </a:xfrm>
          <a:prstGeom prst="rect">
            <a:avLst/>
          </a:prstGeom>
          <a:noFill/>
        </p:spPr>
      </p:pic>
    </p:spTree>
    <p:extLst>
      <p:ext uri="{BB962C8B-B14F-4D97-AF65-F5344CB8AC3E}">
        <p14:creationId xmlns:p14="http://schemas.microsoft.com/office/powerpoint/2010/main" val="19399222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1295400" y="2967038"/>
            <a:ext cx="7848600" cy="1109662"/>
          </a:xfrm>
          <a:prstGeom prst="rect">
            <a:avLst/>
          </a:prstGeom>
          <a:noFill/>
          <a:ln w="9525">
            <a:noFill/>
            <a:round/>
            <a:headEnd/>
            <a:tailEnd/>
          </a:ln>
        </p:spPr>
        <p:txBody>
          <a:bodyPr lIns="90000" tIns="46800" rIns="90000" bIns="46800" anchor="ctr">
            <a:spAutoFit/>
          </a:bodyPr>
          <a:lstStyle/>
          <a:p>
            <a:pPr fontAlgn="base">
              <a:spcBef>
                <a:spcPct val="0"/>
              </a:spcBef>
              <a:spcAft>
                <a:spcPct val="0"/>
              </a:spcAft>
              <a:buClr>
                <a:srgbClr val="CC3366"/>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300" b="1" dirty="0">
                <a:solidFill>
                  <a:srgbClr val="FFFF00"/>
                </a:solidFill>
                <a:latin typeface="Arial" charset="0"/>
                <a:ea typeface="MS Gothic"/>
                <a:cs typeface="Arial" charset="0"/>
              </a:rPr>
              <a:t>Solomon's </a:t>
            </a:r>
          </a:p>
          <a:p>
            <a:pPr fontAlgn="base">
              <a:spcBef>
                <a:spcPct val="0"/>
              </a:spcBef>
              <a:spcAft>
                <a:spcPct val="0"/>
              </a:spcAft>
              <a:buClr>
                <a:srgbClr val="CC3366"/>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300" b="1" dirty="0">
                <a:solidFill>
                  <a:srgbClr val="FFFF00"/>
                </a:solidFill>
                <a:latin typeface="Arial" charset="0"/>
                <a:ea typeface="MS Gothic"/>
                <a:cs typeface="Arial" charset="0"/>
              </a:rPr>
              <a:t>“memorial pillars”</a:t>
            </a:r>
            <a:r>
              <a:rPr lang="en-US" dirty="0">
                <a:solidFill>
                  <a:srgbClr val="FFFF00"/>
                </a:solidFill>
                <a:latin typeface="Arial" charset="0"/>
                <a:ea typeface="MS Gothic"/>
                <a:cs typeface="Arial" charset="0"/>
              </a:rPr>
              <a:t>“</a:t>
            </a:r>
          </a:p>
        </p:txBody>
      </p:sp>
      <p:pic>
        <p:nvPicPr>
          <p:cNvPr id="77827" name="Picture 2"/>
          <p:cNvPicPr>
            <a:picLocks noChangeAspect="1" noChangeArrowheads="1"/>
          </p:cNvPicPr>
          <p:nvPr/>
        </p:nvPicPr>
        <p:blipFill>
          <a:blip r:embed="rId3" cstate="print"/>
          <a:srcRect/>
          <a:stretch>
            <a:fillRect/>
          </a:stretch>
        </p:blipFill>
        <p:spPr bwMode="auto">
          <a:xfrm>
            <a:off x="4876800" y="685800"/>
            <a:ext cx="2933700" cy="2286000"/>
          </a:xfrm>
          <a:prstGeom prst="rect">
            <a:avLst/>
          </a:prstGeom>
          <a:noFill/>
          <a:ln w="9525">
            <a:noFill/>
            <a:round/>
            <a:headEnd/>
            <a:tailEnd/>
          </a:ln>
        </p:spPr>
      </p:pic>
      <p:pic>
        <p:nvPicPr>
          <p:cNvPr id="77828" name="Picture 3"/>
          <p:cNvPicPr>
            <a:picLocks noChangeAspect="1" noChangeArrowheads="1"/>
          </p:cNvPicPr>
          <p:nvPr/>
        </p:nvPicPr>
        <p:blipFill>
          <a:blip r:embed="rId4" cstate="print"/>
          <a:srcRect/>
          <a:stretch>
            <a:fillRect/>
          </a:stretch>
        </p:blipFill>
        <p:spPr bwMode="auto">
          <a:xfrm>
            <a:off x="5105400" y="3886200"/>
            <a:ext cx="2857500" cy="1800225"/>
          </a:xfrm>
          <a:prstGeom prst="rect">
            <a:avLst/>
          </a:prstGeom>
          <a:noFill/>
          <a:ln w="9525">
            <a:noFill/>
            <a:round/>
            <a:headEnd/>
            <a:tailEnd/>
          </a:ln>
        </p:spPr>
      </p:pic>
    </p:spTree>
    <p:extLst>
      <p:ext uri="{BB962C8B-B14F-4D97-AF65-F5344CB8AC3E}">
        <p14:creationId xmlns:p14="http://schemas.microsoft.com/office/powerpoint/2010/main" val="297096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985838"/>
            <a:ext cx="7462838" cy="1444625"/>
          </a:xfrm>
        </p:spPr>
        <p:txBody>
          <a:bodyPr/>
          <a:lstStyle/>
          <a:p>
            <a:r>
              <a:rPr lang="en-US" sz="5100" b="1" dirty="0" smtClean="0"/>
              <a:t>Memberships</a:t>
            </a:r>
            <a:endParaRPr lang="en-US" sz="5100" b="1" dirty="0"/>
          </a:p>
        </p:txBody>
      </p:sp>
      <p:sp>
        <p:nvSpPr>
          <p:cNvPr id="2051" name="Rectangle 3"/>
          <p:cNvSpPr>
            <a:spLocks noGrp="1" noChangeArrowheads="1"/>
          </p:cNvSpPr>
          <p:nvPr>
            <p:ph type="subTitle" idx="1"/>
          </p:nvPr>
        </p:nvSpPr>
        <p:spPr>
          <a:xfrm>
            <a:off x="1295400" y="2895600"/>
            <a:ext cx="7848600" cy="2284413"/>
          </a:xfrm>
        </p:spPr>
        <p:txBody>
          <a:bodyPr/>
          <a:lstStyle/>
          <a:p>
            <a:r>
              <a:rPr lang="en-US" sz="2300" b="1" dirty="0"/>
              <a:t>Evangelical Philosophical Society</a:t>
            </a:r>
          </a:p>
          <a:p>
            <a:r>
              <a:rPr lang="en-US" sz="2300" b="1" dirty="0"/>
              <a:t>Strength in Weakness Ministries </a:t>
            </a:r>
          </a:p>
          <a:p>
            <a:r>
              <a:rPr lang="en-US" sz="2300" b="1" dirty="0"/>
              <a:t>Athens Institute of Ministry</a:t>
            </a:r>
          </a:p>
          <a:p>
            <a:r>
              <a:rPr lang="en-US" sz="2300" b="1" dirty="0"/>
              <a:t>American Association of Christian Counselors</a:t>
            </a:r>
          </a:p>
          <a:p>
            <a:r>
              <a:rPr lang="en-US" sz="2300" b="1" dirty="0"/>
              <a:t>American Scientific Affiliation</a:t>
            </a:r>
          </a:p>
          <a:p>
            <a:r>
              <a:rPr lang="en-US" sz="2300" b="1" dirty="0"/>
              <a:t>Biblical Archaeological Society</a:t>
            </a:r>
          </a:p>
          <a:p>
            <a:endParaRPr lang="en-US" sz="2300" b="1" dirty="0" smtClean="0"/>
          </a:p>
        </p:txBody>
      </p:sp>
    </p:spTree>
    <p:extLst>
      <p:ext uri="{BB962C8B-B14F-4D97-AF65-F5344CB8AC3E}">
        <p14:creationId xmlns:p14="http://schemas.microsoft.com/office/powerpoint/2010/main" val="2300048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ChangeArrowheads="1"/>
          </p:cNvSpPr>
          <p:nvPr/>
        </p:nvSpPr>
        <p:spPr bwMode="auto">
          <a:xfrm>
            <a:off x="685800" y="2854325"/>
            <a:ext cx="8458200" cy="1231900"/>
          </a:xfrm>
          <a:prstGeom prst="rect">
            <a:avLst/>
          </a:prstGeom>
          <a:noFill/>
          <a:ln w="9525">
            <a:noFill/>
            <a:round/>
            <a:headEnd/>
            <a:tailEnd/>
          </a:ln>
        </p:spPr>
        <p:txBody>
          <a:bodyPr lIns="90000" tIns="46800" rIns="90000" bIns="46800" anchor="ctr">
            <a:spAutoFit/>
          </a:bodyPr>
          <a:lstStyle/>
          <a:p>
            <a:pPr fontAlgn="base">
              <a:spcBef>
                <a:spcPct val="0"/>
              </a:spcBef>
              <a:spcAft>
                <a:spcPct val="0"/>
              </a:spcAft>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200" b="1">
                <a:solidFill>
                  <a:srgbClr val="FFFF00"/>
                </a:solidFill>
                <a:latin typeface="Arial" charset="0"/>
                <a:ea typeface="MS Gothic"/>
                <a:cs typeface="Arial" charset="0"/>
              </a:rPr>
              <a:t>Pharaoh's “Drowned Army”</a:t>
            </a:r>
          </a:p>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300">
              <a:solidFill>
                <a:srgbClr val="FFFFFF"/>
              </a:solidFill>
              <a:latin typeface="Arial" charset="0"/>
              <a:ea typeface="MS Gothic"/>
              <a:cs typeface="Arial" charset="0"/>
            </a:endParaRPr>
          </a:p>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300">
              <a:solidFill>
                <a:srgbClr val="FFFFFF"/>
              </a:solidFill>
              <a:latin typeface="Arial" charset="0"/>
              <a:ea typeface="MS Gothic"/>
              <a:cs typeface="Arial" charset="0"/>
            </a:endParaRPr>
          </a:p>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300">
              <a:solidFill>
                <a:srgbClr val="FFFFFF"/>
              </a:solidFill>
              <a:latin typeface="Arial" charset="0"/>
              <a:ea typeface="MS Gothic"/>
              <a:cs typeface="Arial" charset="0"/>
            </a:endParaRPr>
          </a:p>
          <a:p>
            <a:pPr fontAlgn="base">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300">
              <a:solidFill>
                <a:srgbClr val="FFFFFF"/>
              </a:solidFill>
              <a:latin typeface="Arial" charset="0"/>
              <a:ea typeface="MS Gothic"/>
              <a:cs typeface="Arial" charset="0"/>
            </a:endParaRPr>
          </a:p>
        </p:txBody>
      </p:sp>
      <p:pic>
        <p:nvPicPr>
          <p:cNvPr id="79875" name="Picture 2"/>
          <p:cNvPicPr>
            <a:picLocks noChangeAspect="1" noChangeArrowheads="1"/>
          </p:cNvPicPr>
          <p:nvPr/>
        </p:nvPicPr>
        <p:blipFill>
          <a:blip r:embed="rId3" cstate="print"/>
          <a:srcRect/>
          <a:stretch>
            <a:fillRect/>
          </a:stretch>
        </p:blipFill>
        <p:spPr bwMode="auto">
          <a:xfrm>
            <a:off x="5029200" y="990600"/>
            <a:ext cx="2397125" cy="2228850"/>
          </a:xfrm>
          <a:prstGeom prst="rect">
            <a:avLst/>
          </a:prstGeom>
          <a:noFill/>
          <a:ln w="9525">
            <a:noFill/>
            <a:round/>
            <a:headEnd/>
            <a:tailEnd/>
          </a:ln>
        </p:spPr>
      </p:pic>
      <p:pic>
        <p:nvPicPr>
          <p:cNvPr id="79876" name="Picture 3"/>
          <p:cNvPicPr>
            <a:picLocks noChangeAspect="1" noChangeArrowheads="1"/>
          </p:cNvPicPr>
          <p:nvPr/>
        </p:nvPicPr>
        <p:blipFill>
          <a:blip r:embed="rId4" cstate="print"/>
          <a:srcRect/>
          <a:stretch>
            <a:fillRect/>
          </a:stretch>
        </p:blipFill>
        <p:spPr bwMode="auto">
          <a:xfrm>
            <a:off x="1752600" y="3733800"/>
            <a:ext cx="2065338" cy="1600200"/>
          </a:xfrm>
          <a:prstGeom prst="rect">
            <a:avLst/>
          </a:prstGeom>
          <a:noFill/>
          <a:ln w="9525">
            <a:noFill/>
            <a:round/>
            <a:headEnd/>
            <a:tailEnd/>
          </a:ln>
        </p:spPr>
      </p:pic>
      <p:pic>
        <p:nvPicPr>
          <p:cNvPr id="79877" name="Picture 4"/>
          <p:cNvPicPr>
            <a:picLocks noChangeAspect="1" noChangeArrowheads="1"/>
          </p:cNvPicPr>
          <p:nvPr/>
        </p:nvPicPr>
        <p:blipFill>
          <a:blip r:embed="rId5" cstate="print"/>
          <a:srcRect/>
          <a:stretch>
            <a:fillRect/>
          </a:stretch>
        </p:blipFill>
        <p:spPr bwMode="auto">
          <a:xfrm>
            <a:off x="4267200" y="4267200"/>
            <a:ext cx="2352675" cy="1600200"/>
          </a:xfrm>
          <a:prstGeom prst="rect">
            <a:avLst/>
          </a:prstGeom>
          <a:noFill/>
          <a:ln w="9525">
            <a:noFill/>
            <a:round/>
            <a:headEnd/>
            <a:tailEnd/>
          </a:ln>
        </p:spPr>
      </p:pic>
      <p:pic>
        <p:nvPicPr>
          <p:cNvPr id="79878" name="Picture 5"/>
          <p:cNvPicPr>
            <a:picLocks noChangeAspect="1" noChangeArrowheads="1"/>
          </p:cNvPicPr>
          <p:nvPr/>
        </p:nvPicPr>
        <p:blipFill>
          <a:blip r:embed="rId6" cstate="print"/>
          <a:srcRect/>
          <a:stretch>
            <a:fillRect/>
          </a:stretch>
        </p:blipFill>
        <p:spPr bwMode="auto">
          <a:xfrm>
            <a:off x="7010400" y="5029200"/>
            <a:ext cx="1905000" cy="1295400"/>
          </a:xfrm>
          <a:prstGeom prst="rect">
            <a:avLst/>
          </a:prstGeom>
          <a:noFill/>
          <a:ln w="9525">
            <a:noFill/>
            <a:round/>
            <a:headEnd/>
            <a:tailEnd/>
          </a:ln>
        </p:spPr>
      </p:pic>
    </p:spTree>
    <p:extLst>
      <p:ext uri="{BB962C8B-B14F-4D97-AF65-F5344CB8AC3E}">
        <p14:creationId xmlns:p14="http://schemas.microsoft.com/office/powerpoint/2010/main" val="20277721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1"/>
          <p:cNvSpPr txBox="1">
            <a:spLocks noChangeArrowheads="1"/>
          </p:cNvSpPr>
          <p:nvPr/>
        </p:nvSpPr>
        <p:spPr bwMode="auto">
          <a:xfrm>
            <a:off x="2286000" y="914400"/>
            <a:ext cx="6858000" cy="5105400"/>
          </a:xfrm>
          <a:prstGeom prst="rect">
            <a:avLst/>
          </a:prstGeom>
          <a:noFill/>
          <a:ln w="9525">
            <a:noFill/>
            <a:round/>
            <a:headEnd/>
            <a:tailEnd/>
          </a:ln>
        </p:spPr>
        <p:txBody>
          <a:bodyPr anchor="ctr"/>
          <a:lstStyle/>
          <a:p>
            <a:pPr marL="1116013" indent="-1116013" fontAlgn="base">
              <a:spcBef>
                <a:spcPct val="0"/>
              </a:spcBef>
              <a:spcAft>
                <a:spcPct val="0"/>
              </a:spcAft>
              <a:buClr>
                <a:srgbClr val="FFFF00"/>
              </a:buClr>
              <a:buSzPct val="100000"/>
              <a:buFont typeface="Times New Roman" pitchFamily="18" charset="0"/>
              <a:buNone/>
              <a:tabLst>
                <a:tab pos="1116013" algn="l"/>
                <a:tab pos="2030413" algn="l"/>
                <a:tab pos="2944813" algn="l"/>
                <a:tab pos="3859213" algn="l"/>
                <a:tab pos="4773613" algn="l"/>
                <a:tab pos="5688013" algn="l"/>
                <a:tab pos="6602413" algn="l"/>
                <a:tab pos="7516813" algn="l"/>
                <a:tab pos="8431213" algn="l"/>
                <a:tab pos="9345613" algn="l"/>
                <a:tab pos="10260013" algn="l"/>
                <a:tab pos="11174413" algn="l"/>
              </a:tabLst>
            </a:pPr>
            <a:r>
              <a:rPr lang="en-US" sz="5500" b="1" dirty="0">
                <a:solidFill>
                  <a:srgbClr val="FFFF00"/>
                </a:solidFill>
                <a:latin typeface="Times New Roman"/>
                <a:ea typeface="MS Gothic"/>
              </a:rPr>
              <a:t>Solid evidence</a:t>
            </a:r>
          </a:p>
          <a:p>
            <a:pPr marL="1116013" indent="-1116013" fontAlgn="base">
              <a:spcBef>
                <a:spcPct val="0"/>
              </a:spcBef>
              <a:spcAft>
                <a:spcPct val="0"/>
              </a:spcAft>
              <a:buClr>
                <a:srgbClr val="FFFF00"/>
              </a:buClr>
              <a:buSzPct val="100000"/>
              <a:buFont typeface="Times New Roman" pitchFamily="18" charset="0"/>
              <a:buNone/>
              <a:tabLst>
                <a:tab pos="1116013" algn="l"/>
                <a:tab pos="2030413" algn="l"/>
                <a:tab pos="2944813" algn="l"/>
                <a:tab pos="3859213" algn="l"/>
                <a:tab pos="4773613" algn="l"/>
                <a:tab pos="5688013" algn="l"/>
                <a:tab pos="6602413" algn="l"/>
                <a:tab pos="7516813" algn="l"/>
                <a:tab pos="8431213" algn="l"/>
                <a:tab pos="9345613" algn="l"/>
                <a:tab pos="10260013" algn="l"/>
                <a:tab pos="11174413" algn="l"/>
              </a:tabLst>
            </a:pPr>
            <a:r>
              <a:rPr lang="en-US" sz="5500" b="1" dirty="0">
                <a:solidFill>
                  <a:srgbClr val="FFFF00"/>
                </a:solidFill>
                <a:latin typeface="Times New Roman"/>
                <a:ea typeface="MS Gothic"/>
              </a:rPr>
              <a:t>Flimsy evidence</a:t>
            </a:r>
          </a:p>
          <a:p>
            <a:pPr marL="1116013" indent="-1116013" fontAlgn="base">
              <a:spcBef>
                <a:spcPct val="0"/>
              </a:spcBef>
              <a:spcAft>
                <a:spcPct val="0"/>
              </a:spcAft>
              <a:buClr>
                <a:srgbClr val="FFFF00"/>
              </a:buClr>
              <a:buSzPct val="100000"/>
              <a:buFont typeface="Times New Roman" pitchFamily="18" charset="0"/>
              <a:buNone/>
              <a:tabLst>
                <a:tab pos="1116013" algn="l"/>
                <a:tab pos="2030413" algn="l"/>
                <a:tab pos="2944813" algn="l"/>
                <a:tab pos="3859213" algn="l"/>
                <a:tab pos="4773613" algn="l"/>
                <a:tab pos="5688013" algn="l"/>
                <a:tab pos="6602413" algn="l"/>
                <a:tab pos="7516813" algn="l"/>
                <a:tab pos="8431213" algn="l"/>
                <a:tab pos="9345613" algn="l"/>
                <a:tab pos="10260013" algn="l"/>
                <a:tab pos="11174413" algn="l"/>
              </a:tabLst>
            </a:pPr>
            <a:r>
              <a:rPr lang="en-US" sz="5500" b="1" dirty="0">
                <a:solidFill>
                  <a:srgbClr val="FFFF00"/>
                </a:solidFill>
                <a:latin typeface="Times New Roman"/>
                <a:ea typeface="MS Gothic"/>
              </a:rPr>
              <a:t>Hoaxes</a:t>
            </a:r>
          </a:p>
        </p:txBody>
      </p:sp>
    </p:spTree>
    <p:extLst>
      <p:ext uri="{BB962C8B-B14F-4D97-AF65-F5344CB8AC3E}">
        <p14:creationId xmlns:p14="http://schemas.microsoft.com/office/powerpoint/2010/main" val="18783204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1828800" y="2971800"/>
            <a:ext cx="6324600" cy="1702006"/>
          </a:xfrm>
          <a:prstGeom prst="rect">
            <a:avLst/>
          </a:prstGeom>
          <a:noFill/>
          <a:ln w="9525">
            <a:noFill/>
            <a:round/>
            <a:headEnd/>
            <a:tailEnd/>
          </a:ln>
        </p:spPr>
        <p:txBody>
          <a:bodyPr wrap="square" lIns="90000" tIns="46800" rIns="90000" bIns="46800">
            <a:spAutoFit/>
          </a:bodyPr>
          <a:lstStyle/>
          <a:p>
            <a:pPr fontAlgn="base">
              <a:spcBef>
                <a:spcPts val="1375"/>
              </a:spcBef>
              <a:spcAft>
                <a:spcPct val="0"/>
              </a:spcAft>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100" b="1" dirty="0">
                <a:solidFill>
                  <a:srgbClr val="FFFFFF"/>
                </a:solidFill>
                <a:latin typeface="Arial" charset="0"/>
                <a:ea typeface="MS Gothic"/>
              </a:rPr>
              <a:t>“Adam and Eve’s Tomb Found in Israel”	   </a:t>
            </a:r>
          </a:p>
          <a:p>
            <a:pPr fontAlgn="base">
              <a:spcBef>
                <a:spcPts val="1375"/>
              </a:spcBef>
              <a:spcAft>
                <a:spcPct val="0"/>
              </a:spcAft>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100" b="1" dirty="0">
                <a:solidFill>
                  <a:srgbClr val="FFFFFF"/>
                </a:solidFill>
                <a:latin typeface="Arial" charset="0"/>
                <a:ea typeface="MS Gothic"/>
              </a:rPr>
              <a:t>		 </a:t>
            </a:r>
            <a:r>
              <a:rPr lang="en-US" sz="2300" b="1" dirty="0">
                <a:solidFill>
                  <a:srgbClr val="FFFFFF"/>
                </a:solidFill>
                <a:latin typeface="Arial" charset="0"/>
                <a:ea typeface="MS Gothic"/>
              </a:rPr>
              <a:t>— </a:t>
            </a:r>
            <a:r>
              <a:rPr lang="en-US" sz="2300" b="1" i="1" dirty="0">
                <a:solidFill>
                  <a:srgbClr val="FFFFFF"/>
                </a:solidFill>
                <a:latin typeface="Arial" charset="0"/>
                <a:ea typeface="MS Gothic"/>
              </a:rPr>
              <a:t>The Sun, </a:t>
            </a:r>
            <a:r>
              <a:rPr lang="en-US" sz="2300" b="1" dirty="0">
                <a:solidFill>
                  <a:srgbClr val="FFFFFF"/>
                </a:solidFill>
                <a:latin typeface="Arial" charset="0"/>
                <a:ea typeface="MS Gothic"/>
              </a:rPr>
              <a:t>4 May 1993, 20-21</a:t>
            </a:r>
          </a:p>
        </p:txBody>
      </p:sp>
    </p:spTree>
    <p:extLst>
      <p:ext uri="{BB962C8B-B14F-4D97-AF65-F5344CB8AC3E}">
        <p14:creationId xmlns:p14="http://schemas.microsoft.com/office/powerpoint/2010/main" val="35981230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cstate="print"/>
          <a:srcRect/>
          <a:stretch>
            <a:fillRect/>
          </a:stretch>
        </p:blipFill>
        <p:spPr bwMode="auto">
          <a:xfrm>
            <a:off x="1034725" y="722789"/>
            <a:ext cx="6851141" cy="5257625"/>
          </a:xfrm>
          <a:prstGeom prst="rect">
            <a:avLst/>
          </a:prstGeom>
          <a:noFill/>
          <a:ln w="9525">
            <a:noFill/>
            <a:round/>
            <a:headEnd/>
            <a:tailEnd/>
          </a:ln>
        </p:spPr>
      </p:pic>
    </p:spTree>
    <p:extLst>
      <p:ext uri="{BB962C8B-B14F-4D97-AF65-F5344CB8AC3E}">
        <p14:creationId xmlns:p14="http://schemas.microsoft.com/office/powerpoint/2010/main" val="16087710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2" name="Picture 1" descr="NASA-mission-contro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02429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88067" name="Rectangle 2"/>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pic>
        <p:nvPicPr>
          <p:cNvPr id="88068" name="Picture 3"/>
          <p:cNvPicPr>
            <a:picLocks noChangeAspect="1" noChangeArrowheads="1"/>
          </p:cNvPicPr>
          <p:nvPr/>
        </p:nvPicPr>
        <p:blipFill>
          <a:blip r:embed="rId3" cstate="print"/>
          <a:srcRect/>
          <a:stretch>
            <a:fillRect/>
          </a:stretch>
        </p:blipFill>
        <p:spPr bwMode="auto">
          <a:xfrm>
            <a:off x="685800" y="609600"/>
            <a:ext cx="3810000" cy="2857500"/>
          </a:xfrm>
          <a:prstGeom prst="rect">
            <a:avLst/>
          </a:prstGeom>
          <a:noFill/>
          <a:ln w="9525">
            <a:noFill/>
            <a:round/>
            <a:headEnd/>
            <a:tailEnd/>
          </a:ln>
        </p:spPr>
      </p:pic>
    </p:spTree>
    <p:extLst>
      <p:ext uri="{BB962C8B-B14F-4D97-AF65-F5344CB8AC3E}">
        <p14:creationId xmlns:p14="http://schemas.microsoft.com/office/powerpoint/2010/main" val="38799806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pitchFamily="49" charset="-128"/>
              <a:cs typeface="Arial"/>
            </a:endParaRPr>
          </a:p>
        </p:txBody>
      </p:sp>
      <p:sp>
        <p:nvSpPr>
          <p:cNvPr id="89091" name="Rectangle 2"/>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pitchFamily="49" charset="-128"/>
              <a:cs typeface="Arial"/>
            </a:endParaRPr>
          </a:p>
        </p:txBody>
      </p:sp>
      <p:pic>
        <p:nvPicPr>
          <p:cNvPr id="89092" name="Picture 3"/>
          <p:cNvPicPr>
            <a:picLocks noChangeAspect="1" noChangeArrowheads="1"/>
          </p:cNvPicPr>
          <p:nvPr/>
        </p:nvPicPr>
        <p:blipFill>
          <a:blip r:embed="rId3" cstate="print"/>
          <a:srcRect/>
          <a:stretch>
            <a:fillRect/>
          </a:stretch>
        </p:blipFill>
        <p:spPr bwMode="auto">
          <a:xfrm>
            <a:off x="685800" y="609600"/>
            <a:ext cx="3810000" cy="2857500"/>
          </a:xfrm>
          <a:prstGeom prst="rect">
            <a:avLst/>
          </a:prstGeom>
          <a:noFill/>
          <a:ln w="9525">
            <a:noFill/>
            <a:round/>
            <a:headEnd/>
            <a:tailEnd/>
          </a:ln>
        </p:spPr>
      </p:pic>
      <p:pic>
        <p:nvPicPr>
          <p:cNvPr id="89093" name="Picture 4"/>
          <p:cNvPicPr>
            <a:picLocks noChangeAspect="1" noChangeArrowheads="1"/>
          </p:cNvPicPr>
          <p:nvPr/>
        </p:nvPicPr>
        <p:blipFill>
          <a:blip r:embed="rId4" cstate="print"/>
          <a:srcRect b="1205"/>
          <a:stretch>
            <a:fillRect/>
          </a:stretch>
        </p:blipFill>
        <p:spPr bwMode="auto">
          <a:xfrm>
            <a:off x="3733800" y="1828800"/>
            <a:ext cx="2722563" cy="4013200"/>
          </a:xfrm>
          <a:prstGeom prst="rect">
            <a:avLst/>
          </a:prstGeom>
          <a:noFill/>
          <a:ln w="9525">
            <a:noFill/>
            <a:round/>
            <a:headEnd/>
            <a:tailEnd/>
          </a:ln>
        </p:spPr>
      </p:pic>
    </p:spTree>
    <p:extLst>
      <p:ext uri="{BB962C8B-B14F-4D97-AF65-F5344CB8AC3E}">
        <p14:creationId xmlns:p14="http://schemas.microsoft.com/office/powerpoint/2010/main" val="41086900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pitchFamily="49" charset="-128"/>
              <a:cs typeface="Arial"/>
            </a:endParaRPr>
          </a:p>
        </p:txBody>
      </p:sp>
      <p:sp>
        <p:nvSpPr>
          <p:cNvPr id="90115" name="Rectangle 2"/>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pitchFamily="49" charset="-128"/>
              <a:cs typeface="Arial"/>
            </a:endParaRPr>
          </a:p>
        </p:txBody>
      </p:sp>
      <p:pic>
        <p:nvPicPr>
          <p:cNvPr id="90117" name="Picture 4"/>
          <p:cNvPicPr>
            <a:picLocks noChangeAspect="1" noChangeArrowheads="1"/>
          </p:cNvPicPr>
          <p:nvPr/>
        </p:nvPicPr>
        <p:blipFill>
          <a:blip r:embed="rId3" cstate="print"/>
          <a:srcRect b="1205"/>
          <a:stretch>
            <a:fillRect/>
          </a:stretch>
        </p:blipFill>
        <p:spPr bwMode="auto">
          <a:xfrm>
            <a:off x="838200" y="533400"/>
            <a:ext cx="1689100" cy="2489200"/>
          </a:xfrm>
          <a:prstGeom prst="rect">
            <a:avLst/>
          </a:prstGeom>
          <a:noFill/>
          <a:ln w="9525">
            <a:noFill/>
            <a:round/>
            <a:headEnd/>
            <a:tailEnd/>
          </a:ln>
        </p:spPr>
      </p:pic>
      <p:pic>
        <p:nvPicPr>
          <p:cNvPr id="2" name="Picture 1" descr="raiders_of_the_lost_ark_warehouse_scen_450.jpg"/>
          <p:cNvPicPr>
            <a:picLocks noChangeAspect="1"/>
          </p:cNvPicPr>
          <p:nvPr/>
        </p:nvPicPr>
        <p:blipFill>
          <a:blip r:embed="rId4">
            <a:extLst>
              <a:ext uri="{BEBA8EAE-BF5A-486C-A8C5-ECC9F3942E4B}">
                <a14:imgProps xmlns:a14="http://schemas.microsoft.com/office/drawing/2010/main">
                  <a14:imgLayer r:embed="rId5">
                    <a14:imgEffect>
                      <a14:brightnessContrast bright="21000"/>
                    </a14:imgEffect>
                  </a14:imgLayer>
                </a14:imgProps>
              </a:ext>
              <a:ext uri="{28A0092B-C50C-407E-A947-70E740481C1C}">
                <a14:useLocalDpi xmlns:a14="http://schemas.microsoft.com/office/drawing/2010/main" val="0"/>
              </a:ext>
            </a:extLst>
          </a:blip>
          <a:stretch>
            <a:fillRect/>
          </a:stretch>
        </p:blipFill>
        <p:spPr>
          <a:xfrm>
            <a:off x="3011823" y="2383347"/>
            <a:ext cx="5843252" cy="3882516"/>
          </a:xfrm>
          <a:prstGeom prst="rect">
            <a:avLst/>
          </a:prstGeom>
        </p:spPr>
      </p:pic>
    </p:spTree>
    <p:extLst>
      <p:ext uri="{BB962C8B-B14F-4D97-AF65-F5344CB8AC3E}">
        <p14:creationId xmlns:p14="http://schemas.microsoft.com/office/powerpoint/2010/main" val="7689999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ext Box 1"/>
          <p:cNvSpPr txBox="1">
            <a:spLocks noChangeArrowheads="1"/>
          </p:cNvSpPr>
          <p:nvPr/>
        </p:nvSpPr>
        <p:spPr bwMode="auto">
          <a:xfrm>
            <a:off x="457200" y="304800"/>
            <a:ext cx="8305800" cy="5638800"/>
          </a:xfrm>
          <a:prstGeom prst="rect">
            <a:avLst/>
          </a:prstGeom>
          <a:noFill/>
          <a:ln w="9525">
            <a:noFill/>
            <a:round/>
            <a:headEnd/>
            <a:tailEnd/>
          </a:ln>
          <a:effectLst/>
        </p:spPr>
        <p:txBody>
          <a:bodyPr anchor="ctr"/>
          <a:lstStyle/>
          <a:p>
            <a:pPr algn="ctr" fontAlgn="base">
              <a:spcBef>
                <a:spcPct val="0"/>
              </a:spcBef>
              <a:spcAft>
                <a:spcPct val="0"/>
              </a:spcAft>
              <a:buClr>
                <a:srgbClr val="000066"/>
              </a:buClr>
              <a:buSzPct val="100000"/>
              <a:buFont typeface="Tahom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solidFill>
                  <a:srgbClr val="FFFFFF"/>
                </a:solidFill>
                <a:effectLst>
                  <a:outerShdw blurRad="38100" dist="38100" dir="2700000" algn="tl">
                    <a:srgbClr val="000000"/>
                  </a:outerShdw>
                </a:effectLst>
                <a:latin typeface="Tahoma" pitchFamily="32" charset="0"/>
                <a:ea typeface="MS Gothic"/>
              </a:rPr>
              <a:t>No direct archaeological evidence:</a:t>
            </a:r>
          </a:p>
          <a:p>
            <a:pPr fontAlgn="base">
              <a:spcBef>
                <a:spcPct val="0"/>
              </a:spcBef>
              <a:spcAft>
                <a:spcPct val="0"/>
              </a:spcAft>
              <a:buClr>
                <a:srgbClr val="000066"/>
              </a:buClr>
              <a:buSzPct val="100000"/>
              <a:buFont typeface="Tahom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4400" dirty="0">
              <a:solidFill>
                <a:srgbClr val="FFFFFF"/>
              </a:solidFill>
              <a:effectLst>
                <a:outerShdw blurRad="38100" dist="38100" dir="2700000" algn="tl">
                  <a:srgbClr val="000000"/>
                </a:outerShdw>
              </a:effectLst>
              <a:latin typeface="Tahoma" pitchFamily="32" charset="0"/>
              <a:ea typeface="MS Gothic"/>
            </a:endParaRPr>
          </a:p>
          <a:p>
            <a:pPr fontAlgn="base">
              <a:spcBef>
                <a:spcPct val="0"/>
              </a:spcBef>
              <a:spcAft>
                <a:spcPct val="0"/>
              </a:spcAft>
              <a:buClr>
                <a:srgbClr val="000066"/>
              </a:buClr>
              <a:buSzPct val="100000"/>
              <a:buFont typeface="Tahom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000" dirty="0">
                <a:solidFill>
                  <a:srgbClr val="FFFFFF"/>
                </a:solidFill>
                <a:effectLst>
                  <a:outerShdw blurRad="38100" dist="38100" dir="2700000" algn="tl">
                    <a:srgbClr val="000000"/>
                  </a:outerShdw>
                </a:effectLst>
                <a:latin typeface="Tahoma" pitchFamily="32" charset="0"/>
                <a:ea typeface="MS Gothic"/>
              </a:rPr>
              <a:t>The Exodus, Noah’s ark, the ark of the covenant, Nephilim, the 10 Commandments, humans coexisting with dinosaurs, Jesus’ sandals, the Holy Cross, Peter’s nets, Joseph’s saw, Mary’s footprints, John’s dentures, Bartholomew’s kidney stones, etc…  </a:t>
            </a:r>
          </a:p>
        </p:txBody>
      </p:sp>
    </p:spTree>
    <p:extLst>
      <p:ext uri="{BB962C8B-B14F-4D97-AF65-F5344CB8AC3E}">
        <p14:creationId xmlns:p14="http://schemas.microsoft.com/office/powerpoint/2010/main" val="28651352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381000" y="1196975"/>
            <a:ext cx="8458200" cy="5151438"/>
          </a:xfrm>
          <a:prstGeom prst="rect">
            <a:avLst/>
          </a:prstGeom>
          <a:noFill/>
          <a:ln w="9525">
            <a:noFill/>
            <a:round/>
            <a:headEnd/>
            <a:tailEnd/>
          </a:ln>
        </p:spPr>
        <p:txBody>
          <a:bodyPr anchor="ctr"/>
          <a:lstStyle/>
          <a:p>
            <a:pP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a:solidFill>
                  <a:srgbClr val="FFFF00"/>
                </a:solidFill>
                <a:latin typeface="Times New Roman"/>
                <a:ea typeface="MS Gothic"/>
              </a:rPr>
              <a:t>Through the Israeli Antiquities Authority database alone, armchair archaeologists now have access to over 100,000 archaeological relics discovered in the state of Israel since 1948!</a:t>
            </a:r>
            <a:br>
              <a:rPr lang="en-US" sz="2400" b="1">
                <a:solidFill>
                  <a:srgbClr val="FFFF00"/>
                </a:solidFill>
                <a:latin typeface="Times New Roman"/>
                <a:ea typeface="MS Gothic"/>
              </a:rPr>
            </a:br>
            <a:r>
              <a:rPr lang="en-US" sz="1100" b="1">
                <a:solidFill>
                  <a:srgbClr val="FFFF00"/>
                </a:solidFill>
                <a:latin typeface="Times New Roman"/>
                <a:ea typeface="MS Gothic"/>
              </a:rPr>
              <a:t/>
            </a:r>
            <a:br>
              <a:rPr lang="en-US" sz="1100" b="1">
                <a:solidFill>
                  <a:srgbClr val="FFFF00"/>
                </a:solidFill>
                <a:latin typeface="Times New Roman"/>
                <a:ea typeface="MS Gothic"/>
              </a:rPr>
            </a:br>
            <a:r>
              <a:rPr lang="en-US" sz="2400" b="1">
                <a:solidFill>
                  <a:srgbClr val="FFFF00"/>
                </a:solidFill>
                <a:latin typeface="Times New Roman"/>
                <a:ea typeface="MS Gothic"/>
              </a:rPr>
              <a:t/>
            </a:r>
            <a:br>
              <a:rPr lang="en-US" sz="2400" b="1">
                <a:solidFill>
                  <a:srgbClr val="FFFF00"/>
                </a:solidFill>
                <a:latin typeface="Times New Roman"/>
                <a:ea typeface="MS Gothic"/>
              </a:rPr>
            </a:br>
            <a:r>
              <a:rPr lang="en-US" sz="2400" b="1">
                <a:solidFill>
                  <a:srgbClr val="FFFFFF"/>
                </a:solidFill>
                <a:latin typeface="Times New Roman"/>
                <a:ea typeface="MS Gothic"/>
              </a:rPr>
              <a:t>“Only a fraction”... </a:t>
            </a:r>
            <a:br>
              <a:rPr lang="en-US" sz="2400" b="1">
                <a:solidFill>
                  <a:srgbClr val="FFFFFF"/>
                </a:solidFill>
                <a:latin typeface="Times New Roman"/>
                <a:ea typeface="MS Gothic"/>
              </a:rPr>
            </a:br>
            <a:r>
              <a:rPr lang="en-US" sz="1100" b="1">
                <a:solidFill>
                  <a:srgbClr val="FFFFFF"/>
                </a:solidFill>
                <a:latin typeface="Times New Roman"/>
                <a:ea typeface="MS Gothic"/>
              </a:rPr>
              <a:t/>
            </a:r>
            <a:br>
              <a:rPr lang="en-US" sz="1100" b="1">
                <a:solidFill>
                  <a:srgbClr val="FFFFFF"/>
                </a:solidFill>
                <a:latin typeface="Times New Roman"/>
                <a:ea typeface="MS Gothic"/>
              </a:rPr>
            </a:br>
            <a:r>
              <a:rPr lang="en-US" sz="2400" b="1">
                <a:solidFill>
                  <a:srgbClr val="FFFFFF"/>
                </a:solidFill>
                <a:latin typeface="Times New Roman"/>
                <a:ea typeface="MS Gothic"/>
              </a:rPr>
              <a:t>1… of what is made or written survives.</a:t>
            </a:r>
            <a:br>
              <a:rPr lang="en-US" sz="2400" b="1">
                <a:solidFill>
                  <a:srgbClr val="FFFFFF"/>
                </a:solidFill>
                <a:latin typeface="Times New Roman"/>
                <a:ea typeface="MS Gothic"/>
              </a:rPr>
            </a:br>
            <a:r>
              <a:rPr lang="en-US" sz="2400" b="1">
                <a:solidFill>
                  <a:srgbClr val="FFFFFF"/>
                </a:solidFill>
                <a:latin typeface="Times New Roman"/>
                <a:ea typeface="MS Gothic"/>
              </a:rPr>
              <a:t>2… of the available archaeological sites have been surveyed.</a:t>
            </a:r>
            <a:br>
              <a:rPr lang="en-US" sz="2400" b="1">
                <a:solidFill>
                  <a:srgbClr val="FFFFFF"/>
                </a:solidFill>
                <a:latin typeface="Times New Roman"/>
                <a:ea typeface="MS Gothic"/>
              </a:rPr>
            </a:br>
            <a:r>
              <a:rPr lang="en-US" sz="2400" b="1">
                <a:solidFill>
                  <a:srgbClr val="FFFFFF"/>
                </a:solidFill>
                <a:latin typeface="Times New Roman"/>
                <a:ea typeface="MS Gothic"/>
              </a:rPr>
              <a:t>3… of the surveyed sites have been excavated.</a:t>
            </a:r>
            <a:br>
              <a:rPr lang="en-US" sz="2400" b="1">
                <a:solidFill>
                  <a:srgbClr val="FFFFFF"/>
                </a:solidFill>
                <a:latin typeface="Times New Roman"/>
                <a:ea typeface="MS Gothic"/>
              </a:rPr>
            </a:br>
            <a:r>
              <a:rPr lang="en-US" sz="2400" b="1">
                <a:solidFill>
                  <a:srgbClr val="FFFFFF"/>
                </a:solidFill>
                <a:latin typeface="Times New Roman"/>
                <a:ea typeface="MS Gothic"/>
              </a:rPr>
              <a:t>4… of an excavation site is actually examined.</a:t>
            </a:r>
            <a:br>
              <a:rPr lang="en-US" sz="2400" b="1">
                <a:solidFill>
                  <a:srgbClr val="FFFFFF"/>
                </a:solidFill>
                <a:latin typeface="Times New Roman"/>
                <a:ea typeface="MS Gothic"/>
              </a:rPr>
            </a:br>
            <a:r>
              <a:rPr lang="en-US" sz="2400" b="1">
                <a:solidFill>
                  <a:srgbClr val="FFFFFF"/>
                </a:solidFill>
                <a:latin typeface="Times New Roman"/>
                <a:ea typeface="MS Gothic"/>
              </a:rPr>
              <a:t>5… of what is examined is eventually reported and published.</a:t>
            </a:r>
            <a:br>
              <a:rPr lang="en-US" sz="2400" b="1">
                <a:solidFill>
                  <a:srgbClr val="FFFFFF"/>
                </a:solidFill>
                <a:latin typeface="Times New Roman"/>
                <a:ea typeface="MS Gothic"/>
              </a:rPr>
            </a:br>
            <a:r>
              <a:rPr lang="en-US" sz="2400" b="1">
                <a:solidFill>
                  <a:srgbClr val="FFFFFF"/>
                </a:solidFill>
                <a:latin typeface="Times New Roman"/>
                <a:ea typeface="MS Gothic"/>
              </a:rPr>
              <a:t/>
            </a:r>
            <a:br>
              <a:rPr lang="en-US" sz="2400" b="1">
                <a:solidFill>
                  <a:srgbClr val="FFFFFF"/>
                </a:solidFill>
                <a:latin typeface="Times New Roman"/>
                <a:ea typeface="MS Gothic"/>
              </a:rPr>
            </a:br>
            <a:r>
              <a:rPr lang="en-US" sz="2400" b="1">
                <a:solidFill>
                  <a:srgbClr val="FFFFFF"/>
                </a:solidFill>
                <a:latin typeface="Times New Roman"/>
                <a:ea typeface="MS Gothic"/>
              </a:rPr>
              <a:t>				</a:t>
            </a:r>
            <a:r>
              <a:rPr lang="en-US" sz="2200" b="1">
                <a:solidFill>
                  <a:srgbClr val="FFFFFF"/>
                </a:solidFill>
                <a:latin typeface="Times New Roman"/>
                <a:ea typeface="MS Gothic"/>
              </a:rPr>
              <a:t>– Randall Price, </a:t>
            </a:r>
            <a:r>
              <a:rPr lang="en-US" sz="2200" b="1" i="1">
                <a:solidFill>
                  <a:srgbClr val="FFFFFF"/>
                </a:solidFill>
                <a:latin typeface="Times New Roman"/>
                <a:ea typeface="MS Gothic"/>
              </a:rPr>
              <a:t>The Stones Cry Out</a:t>
            </a:r>
            <a:r>
              <a:rPr lang="en-US" sz="2200" b="1" i="1">
                <a:solidFill>
                  <a:srgbClr val="FFFF00"/>
                </a:solidFill>
                <a:latin typeface="Times New Roman"/>
                <a:ea typeface="MS Gothic"/>
              </a:rPr>
              <a:t/>
            </a:r>
            <a:br>
              <a:rPr lang="en-US" sz="2200" b="1" i="1">
                <a:solidFill>
                  <a:srgbClr val="FFFF00"/>
                </a:solidFill>
                <a:latin typeface="Times New Roman"/>
                <a:ea typeface="MS Gothic"/>
              </a:rPr>
            </a:br>
            <a:endParaRPr lang="en-US" sz="2200" b="1" i="1">
              <a:solidFill>
                <a:srgbClr val="FFFF00"/>
              </a:solidFill>
              <a:latin typeface="Times New Roman"/>
              <a:ea typeface="MS Gothic"/>
            </a:endParaRPr>
          </a:p>
        </p:txBody>
      </p:sp>
    </p:spTree>
    <p:extLst>
      <p:ext uri="{BB962C8B-B14F-4D97-AF65-F5344CB8AC3E}">
        <p14:creationId xmlns:p14="http://schemas.microsoft.com/office/powerpoint/2010/main" val="6509603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7" name="Text Box 1"/>
          <p:cNvSpPr txBox="1">
            <a:spLocks noChangeArrowheads="1"/>
          </p:cNvSpPr>
          <p:nvPr/>
        </p:nvSpPr>
        <p:spPr bwMode="auto">
          <a:xfrm>
            <a:off x="685800" y="304800"/>
            <a:ext cx="7772400" cy="14478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dirty="0">
              <a:solidFill>
                <a:srgbClr val="FFFF00"/>
              </a:solidFill>
              <a:latin typeface="Times New Roman"/>
              <a:ea typeface="MS Gothic"/>
            </a:endParaRPr>
          </a:p>
        </p:txBody>
      </p:sp>
      <p:pic>
        <p:nvPicPr>
          <p:cNvPr id="4" name="Picture 3" descr="british-muse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838199"/>
            <a:ext cx="7772400" cy="5181602"/>
          </a:xfrm>
          <a:prstGeom prst="rect">
            <a:avLst/>
          </a:prstGeom>
        </p:spPr>
      </p:pic>
    </p:spTree>
    <p:extLst>
      <p:ext uri="{BB962C8B-B14F-4D97-AF65-F5344CB8AC3E}">
        <p14:creationId xmlns:p14="http://schemas.microsoft.com/office/powerpoint/2010/main" val="401225163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49155" name="Text Box 2"/>
          <p:cNvSpPr txBox="1">
            <a:spLocks noChangeArrowheads="1"/>
          </p:cNvSpPr>
          <p:nvPr/>
        </p:nvSpPr>
        <p:spPr bwMode="auto">
          <a:xfrm>
            <a:off x="381000" y="304800"/>
            <a:ext cx="8382000" cy="17526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5500" b="1" cap="small" dirty="0" smtClean="0">
                <a:solidFill>
                  <a:srgbClr val="FFFF00"/>
                </a:solidFill>
                <a:latin typeface="Times New Roman"/>
                <a:ea typeface="MS Gothic"/>
              </a:rPr>
              <a:t>Unearthing </a:t>
            </a:r>
            <a:r>
              <a:rPr lang="en-US" sz="5500" b="1" cap="small" dirty="0">
                <a:solidFill>
                  <a:srgbClr val="FFFF00"/>
                </a:solidFill>
                <a:latin typeface="Times New Roman"/>
                <a:ea typeface="MS Gothic"/>
              </a:rPr>
              <a:t>the Truth</a:t>
            </a:r>
          </a:p>
        </p:txBody>
      </p:sp>
      <p:sp>
        <p:nvSpPr>
          <p:cNvPr id="49156" name="Text Box 3"/>
          <p:cNvSpPr txBox="1">
            <a:spLocks noChangeArrowheads="1"/>
          </p:cNvSpPr>
          <p:nvPr/>
        </p:nvSpPr>
        <p:spPr bwMode="auto">
          <a:xfrm>
            <a:off x="533400" y="5486400"/>
            <a:ext cx="8229600" cy="1219200"/>
          </a:xfrm>
          <a:prstGeom prst="rect">
            <a:avLst/>
          </a:prstGeom>
          <a:noFill/>
          <a:ln w="9525">
            <a:noFill/>
            <a:round/>
            <a:headEnd/>
            <a:tailEnd/>
          </a:ln>
        </p:spPr>
        <p:txBody>
          <a:bodyPr/>
          <a:lstStyle/>
          <a:p>
            <a:pPr algn="ctr" fontAlgn="base">
              <a:spcBef>
                <a:spcPts val="8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a:solidFill>
                  <a:srgbClr val="FFFFFF"/>
                </a:solidFill>
                <a:latin typeface="Times New Roman"/>
                <a:ea typeface="MS Gothic"/>
              </a:rPr>
              <a:t>PART I: OLD TESTAMENT</a:t>
            </a:r>
          </a:p>
        </p:txBody>
      </p:sp>
      <p:sp>
        <p:nvSpPr>
          <p:cNvPr id="49157" name="Rectangle 4"/>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pic>
        <p:nvPicPr>
          <p:cNvPr id="49158"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1000"/>
                    </a14:imgEffect>
                  </a14:imgLayer>
                </a14:imgProps>
              </a:ext>
            </a:extLst>
          </a:blip>
          <a:srcRect/>
          <a:stretch>
            <a:fillRect/>
          </a:stretch>
        </p:blipFill>
        <p:spPr bwMode="auto">
          <a:xfrm>
            <a:off x="2286000" y="2286000"/>
            <a:ext cx="4419600" cy="2908300"/>
          </a:xfrm>
          <a:prstGeom prst="rect">
            <a:avLst/>
          </a:prstGeom>
          <a:noFill/>
          <a:ln w="9525">
            <a:noFill/>
            <a:round/>
            <a:headEnd/>
            <a:tailEnd/>
          </a:ln>
        </p:spPr>
      </p:pic>
    </p:spTree>
    <p:extLst>
      <p:ext uri="{BB962C8B-B14F-4D97-AF65-F5344CB8AC3E}">
        <p14:creationId xmlns:p14="http://schemas.microsoft.com/office/powerpoint/2010/main" val="30355481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1"/>
          <p:cNvSpPr txBox="1">
            <a:spLocks noChangeArrowheads="1"/>
          </p:cNvSpPr>
          <p:nvPr/>
        </p:nvSpPr>
        <p:spPr bwMode="auto">
          <a:xfrm>
            <a:off x="533400" y="914400"/>
            <a:ext cx="8153400" cy="5105400"/>
          </a:xfrm>
          <a:prstGeom prst="rect">
            <a:avLst/>
          </a:prstGeom>
          <a:noFill/>
          <a:ln w="9525">
            <a:noFill/>
            <a:round/>
            <a:headEnd/>
            <a:tailEnd/>
          </a:ln>
        </p:spPr>
        <p:txBody>
          <a:bodyPr anchor="ctr"/>
          <a:lstStyle/>
          <a:p>
            <a:pPr marL="1116013" indent="-1116013" algn="ctr" fontAlgn="base">
              <a:spcBef>
                <a:spcPct val="0"/>
              </a:spcBef>
              <a:spcAft>
                <a:spcPct val="0"/>
              </a:spcAft>
              <a:buClr>
                <a:srgbClr val="FFFF00"/>
              </a:buClr>
              <a:buSzPct val="100000"/>
              <a:buFont typeface="Times New Roman" pitchFamily="18" charset="0"/>
              <a:buNone/>
              <a:tabLst>
                <a:tab pos="1116013" algn="l"/>
                <a:tab pos="2030413" algn="l"/>
                <a:tab pos="2944813" algn="l"/>
                <a:tab pos="3859213" algn="l"/>
                <a:tab pos="4773613" algn="l"/>
                <a:tab pos="5688013" algn="l"/>
                <a:tab pos="6602413" algn="l"/>
                <a:tab pos="7516813" algn="l"/>
                <a:tab pos="8431213" algn="l"/>
                <a:tab pos="9345613" algn="l"/>
                <a:tab pos="10260013" algn="l"/>
                <a:tab pos="11174413" algn="l"/>
              </a:tabLst>
            </a:pPr>
            <a:r>
              <a:rPr lang="en-US" sz="7700" b="1">
                <a:solidFill>
                  <a:srgbClr val="FFFF00"/>
                </a:solidFill>
                <a:latin typeface="Times New Roman"/>
                <a:ea typeface="MS Gothic"/>
              </a:rPr>
              <a:t>Old Testament</a:t>
            </a:r>
          </a:p>
        </p:txBody>
      </p:sp>
    </p:spTree>
    <p:extLst>
      <p:ext uri="{BB962C8B-B14F-4D97-AF65-F5344CB8AC3E}">
        <p14:creationId xmlns:p14="http://schemas.microsoft.com/office/powerpoint/2010/main" val="3428593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cstate="print"/>
          <a:srcRect/>
          <a:stretch>
            <a:fillRect/>
          </a:stretch>
        </p:blipFill>
        <p:spPr bwMode="auto">
          <a:xfrm>
            <a:off x="972015" y="253063"/>
            <a:ext cx="7133339" cy="6161821"/>
          </a:xfrm>
          <a:prstGeom prst="rect">
            <a:avLst/>
          </a:prstGeom>
          <a:noFill/>
          <a:ln w="9525">
            <a:noFill/>
            <a:round/>
            <a:headEnd/>
            <a:tailEnd/>
          </a:ln>
        </p:spPr>
      </p:pic>
    </p:spTree>
    <p:extLst>
      <p:ext uri="{BB962C8B-B14F-4D97-AF65-F5344CB8AC3E}">
        <p14:creationId xmlns:p14="http://schemas.microsoft.com/office/powerpoint/2010/main" val="14267969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685800" y="609600"/>
            <a:ext cx="7772400" cy="914400"/>
          </a:xfrm>
          <a:prstGeom prst="rect">
            <a:avLst/>
          </a:prstGeom>
          <a:noFill/>
          <a:ln w="9525">
            <a:noFill/>
            <a:round/>
            <a:headEnd/>
            <a:tailEnd/>
          </a:ln>
        </p:spPr>
        <p:txBody>
          <a:bodyPr anchor="ctr"/>
          <a:lstStyle/>
          <a:p>
            <a:pPr algn="ctr" fontAlgn="base">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a:solidFill>
                  <a:srgbClr val="000000"/>
                </a:solidFill>
                <a:latin typeface="Times New Roman"/>
                <a:ea typeface="MS Gothic"/>
              </a:rPr>
              <a:t>Gilgamesh Epic</a:t>
            </a:r>
          </a:p>
        </p:txBody>
      </p:sp>
      <p:sp>
        <p:nvSpPr>
          <p:cNvPr id="105475" name="Text Box 2"/>
          <p:cNvSpPr txBox="1">
            <a:spLocks noChangeArrowheads="1"/>
          </p:cNvSpPr>
          <p:nvPr/>
        </p:nvSpPr>
        <p:spPr bwMode="auto">
          <a:xfrm>
            <a:off x="4114800" y="2133600"/>
            <a:ext cx="4114800" cy="3962400"/>
          </a:xfrm>
          <a:prstGeom prst="rect">
            <a:avLst/>
          </a:prstGeom>
          <a:noFill/>
          <a:ln w="9525">
            <a:noFill/>
            <a:round/>
            <a:headEnd/>
            <a:tailEnd/>
          </a:ln>
        </p:spPr>
        <p:txBody>
          <a:bodyPr/>
          <a:lstStyle/>
          <a:p>
            <a:pPr fontAlgn="base">
              <a:spcBef>
                <a:spcPts val="625"/>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500" b="1">
                <a:solidFill>
                  <a:srgbClr val="000000"/>
                </a:solidFill>
                <a:latin typeface="Times New Roman"/>
                <a:ea typeface="MS Gothic"/>
              </a:rPr>
              <a:t>Enuma Elish – Mesopotamian Creation</a:t>
            </a:r>
          </a:p>
          <a:p>
            <a:pPr fontAlgn="base">
              <a:spcBef>
                <a:spcPts val="625"/>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500" b="1">
              <a:solidFill>
                <a:srgbClr val="000000"/>
              </a:solidFill>
              <a:latin typeface="Times New Roman"/>
              <a:ea typeface="MS Gothic"/>
            </a:endParaRPr>
          </a:p>
          <a:p>
            <a:pPr fontAlgn="base">
              <a:spcBef>
                <a:spcPts val="625"/>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500" b="1">
                <a:solidFill>
                  <a:srgbClr val="000000"/>
                </a:solidFill>
                <a:latin typeface="Times New Roman"/>
                <a:ea typeface="MS Gothic"/>
              </a:rPr>
              <a:t>Gilgamesh Epic – Mesopotamian Flood Story</a:t>
            </a:r>
          </a:p>
          <a:p>
            <a:pPr fontAlgn="base">
              <a:spcBef>
                <a:spcPts val="625"/>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500" b="1">
              <a:solidFill>
                <a:srgbClr val="000000"/>
              </a:solidFill>
              <a:latin typeface="Times New Roman"/>
              <a:ea typeface="MS Gothic"/>
            </a:endParaRPr>
          </a:p>
          <a:p>
            <a:pPr fontAlgn="base">
              <a:spcBef>
                <a:spcPts val="625"/>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500" b="1">
                <a:solidFill>
                  <a:srgbClr val="000000"/>
                </a:solidFill>
                <a:latin typeface="Times New Roman"/>
                <a:ea typeface="MS Gothic"/>
              </a:rPr>
              <a:t>Atrahasis Epic – “Babylonian Genesis”</a:t>
            </a:r>
          </a:p>
        </p:txBody>
      </p:sp>
      <p:pic>
        <p:nvPicPr>
          <p:cNvPr id="105476" name="Picture 3"/>
          <p:cNvPicPr>
            <a:picLocks noChangeAspect="1" noChangeArrowheads="1"/>
          </p:cNvPicPr>
          <p:nvPr/>
        </p:nvPicPr>
        <p:blipFill>
          <a:blip r:embed="rId3" cstate="print"/>
          <a:srcRect/>
          <a:stretch>
            <a:fillRect/>
          </a:stretch>
        </p:blipFill>
        <p:spPr bwMode="auto">
          <a:xfrm>
            <a:off x="1066800" y="2057400"/>
            <a:ext cx="2773363" cy="3406775"/>
          </a:xfrm>
          <a:prstGeom prst="rect">
            <a:avLst/>
          </a:prstGeom>
          <a:noFill/>
          <a:ln w="9525">
            <a:noFill/>
            <a:round/>
            <a:headEnd/>
            <a:tailEnd/>
          </a:ln>
        </p:spPr>
      </p:pic>
      <p:sp>
        <p:nvSpPr>
          <p:cNvPr id="105477" name="Line 4"/>
          <p:cNvSpPr>
            <a:spLocks noChangeShapeType="1"/>
          </p:cNvSpPr>
          <p:nvPr/>
        </p:nvSpPr>
        <p:spPr bwMode="auto">
          <a:xfrm flipV="1">
            <a:off x="5867400" y="4265613"/>
            <a:ext cx="1588" cy="460375"/>
          </a:xfrm>
          <a:prstGeom prst="line">
            <a:avLst/>
          </a:prstGeom>
          <a:noFill/>
          <a:ln w="22320">
            <a:solidFill>
              <a:srgbClr val="000000"/>
            </a:solidFill>
            <a:miter lim="800000"/>
            <a:headEnd/>
            <a:tailEnd type="triangle" w="med" len="med"/>
          </a:ln>
        </p:spPr>
        <p:txBody>
          <a:bodyP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Tree>
    <p:extLst>
      <p:ext uri="{BB962C8B-B14F-4D97-AF65-F5344CB8AC3E}">
        <p14:creationId xmlns:p14="http://schemas.microsoft.com/office/powerpoint/2010/main" val="38089247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Text Box 1"/>
          <p:cNvSpPr txBox="1">
            <a:spLocks noChangeArrowheads="1"/>
          </p:cNvSpPr>
          <p:nvPr/>
        </p:nvSpPr>
        <p:spPr bwMode="auto">
          <a:xfrm>
            <a:off x="685800" y="304800"/>
            <a:ext cx="7772400" cy="18288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a:solidFill>
                  <a:srgbClr val="FFFF00"/>
                </a:solidFill>
                <a:latin typeface="Arial" charset="0"/>
                <a:ea typeface="MS Gothic"/>
              </a:rPr>
              <a:t>GATE AT LAISH (DAN)</a:t>
            </a:r>
            <a:r>
              <a:rPr lang="x-none" sz="2800" b="1">
                <a:solidFill>
                  <a:srgbClr val="FFFF00"/>
                </a:solidFill>
                <a:latin typeface="Arial" charset="0"/>
                <a:ea typeface="MS Gothic"/>
                <a:cs typeface="Arial" charset="0"/>
              </a:rPr>
              <a:t>‏</a:t>
            </a:r>
            <a:endParaRPr lang="en-US" sz="2800" b="1">
              <a:solidFill>
                <a:srgbClr val="FFFF00"/>
              </a:solidFill>
              <a:latin typeface="Arial" charset="0"/>
              <a:ea typeface="MS Gothic"/>
            </a:endParaRPr>
          </a:p>
        </p:txBody>
      </p:sp>
      <p:pic>
        <p:nvPicPr>
          <p:cNvPr id="106499" name="Picture 5" descr="http://keyboardsforchrist.com/tel_dan_gate.jpg"/>
          <p:cNvPicPr>
            <a:picLocks noChangeAspect="1" noChangeArrowheads="1"/>
          </p:cNvPicPr>
          <p:nvPr/>
        </p:nvPicPr>
        <p:blipFill>
          <a:blip r:embed="rId3" cstate="print"/>
          <a:srcRect/>
          <a:stretch>
            <a:fillRect/>
          </a:stretch>
        </p:blipFill>
        <p:spPr bwMode="auto">
          <a:xfrm>
            <a:off x="1905000" y="1981200"/>
            <a:ext cx="5432425" cy="3495675"/>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22594491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7762" name="Picture 1"/>
          <p:cNvPicPr>
            <a:picLocks noChangeAspect="1" noChangeArrowheads="1"/>
          </p:cNvPicPr>
          <p:nvPr/>
        </p:nvPicPr>
        <p:blipFill>
          <a:blip r:embed="rId3" cstate="print"/>
          <a:srcRect/>
          <a:stretch>
            <a:fillRect/>
          </a:stretch>
        </p:blipFill>
        <p:spPr bwMode="auto">
          <a:xfrm>
            <a:off x="4800600" y="762000"/>
            <a:ext cx="3200400" cy="2098675"/>
          </a:xfrm>
          <a:prstGeom prst="rect">
            <a:avLst/>
          </a:prstGeom>
          <a:noFill/>
          <a:ln w="9525">
            <a:noFill/>
            <a:round/>
            <a:headEnd/>
            <a:tailEnd/>
          </a:ln>
        </p:spPr>
      </p:pic>
      <p:pic>
        <p:nvPicPr>
          <p:cNvPr id="117763" name="Picture 2"/>
          <p:cNvPicPr>
            <a:picLocks noChangeAspect="1" noChangeArrowheads="1"/>
          </p:cNvPicPr>
          <p:nvPr/>
        </p:nvPicPr>
        <p:blipFill>
          <a:blip r:embed="rId4" cstate="print"/>
          <a:srcRect/>
          <a:stretch>
            <a:fillRect/>
          </a:stretch>
        </p:blipFill>
        <p:spPr bwMode="auto">
          <a:xfrm>
            <a:off x="4800600" y="3657600"/>
            <a:ext cx="3124200" cy="2349500"/>
          </a:xfrm>
          <a:prstGeom prst="rect">
            <a:avLst/>
          </a:prstGeom>
          <a:noFill/>
          <a:ln w="9525">
            <a:noFill/>
            <a:round/>
            <a:headEnd/>
            <a:tailEnd/>
          </a:ln>
        </p:spPr>
      </p:pic>
      <p:pic>
        <p:nvPicPr>
          <p:cNvPr id="117764" name="Picture 3"/>
          <p:cNvPicPr>
            <a:picLocks noChangeAspect="1" noChangeArrowheads="1"/>
          </p:cNvPicPr>
          <p:nvPr/>
        </p:nvPicPr>
        <p:blipFill>
          <a:blip r:embed="rId5" cstate="print"/>
          <a:srcRect/>
          <a:stretch>
            <a:fillRect/>
          </a:stretch>
        </p:blipFill>
        <p:spPr bwMode="auto">
          <a:xfrm>
            <a:off x="685800" y="1981200"/>
            <a:ext cx="4057650" cy="3086100"/>
          </a:xfrm>
          <a:prstGeom prst="rect">
            <a:avLst/>
          </a:prstGeom>
          <a:noFill/>
          <a:ln w="9525">
            <a:noFill/>
            <a:round/>
            <a:headEnd/>
            <a:tailEnd/>
          </a:ln>
        </p:spPr>
      </p:pic>
    </p:spTree>
    <p:extLst>
      <p:ext uri="{BB962C8B-B14F-4D97-AF65-F5344CB8AC3E}">
        <p14:creationId xmlns:p14="http://schemas.microsoft.com/office/powerpoint/2010/main" val="4281703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1"/>
          <p:cNvSpPr txBox="1">
            <a:spLocks noChangeArrowheads="1"/>
          </p:cNvSpPr>
          <p:nvPr/>
        </p:nvSpPr>
        <p:spPr bwMode="auto">
          <a:xfrm>
            <a:off x="685800" y="0"/>
            <a:ext cx="7772400" cy="12954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a:solidFill>
                  <a:srgbClr val="FFFF00"/>
                </a:solidFill>
                <a:latin typeface="Arial" charset="0"/>
                <a:ea typeface="MS Gothic"/>
              </a:rPr>
              <a:t>Dan</a:t>
            </a:r>
          </a:p>
        </p:txBody>
      </p:sp>
      <p:pic>
        <p:nvPicPr>
          <p:cNvPr id="107523" name="Picture 2"/>
          <p:cNvPicPr>
            <a:picLocks noChangeAspect="1" noChangeArrowheads="1"/>
          </p:cNvPicPr>
          <p:nvPr/>
        </p:nvPicPr>
        <p:blipFill>
          <a:blip r:embed="rId3" cstate="print"/>
          <a:srcRect/>
          <a:stretch>
            <a:fillRect/>
          </a:stretch>
        </p:blipFill>
        <p:spPr bwMode="auto">
          <a:xfrm>
            <a:off x="685800" y="1066800"/>
            <a:ext cx="7734300" cy="5430838"/>
          </a:xfrm>
          <a:prstGeom prst="rect">
            <a:avLst/>
          </a:prstGeom>
          <a:noFill/>
          <a:ln w="9525">
            <a:noFill/>
            <a:round/>
            <a:headEnd/>
            <a:tailEnd/>
          </a:ln>
        </p:spPr>
      </p:pic>
    </p:spTree>
    <p:extLst>
      <p:ext uri="{BB962C8B-B14F-4D97-AF65-F5344CB8AC3E}">
        <p14:creationId xmlns:p14="http://schemas.microsoft.com/office/powerpoint/2010/main" val="31603083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685800" y="1143000"/>
            <a:ext cx="7772400" cy="43434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a:solidFill>
                  <a:srgbClr val="FFFF00"/>
                </a:solidFill>
                <a:latin typeface="Arial" charset="0"/>
                <a:ea typeface="MS Gothic"/>
              </a:rPr>
              <a:t>David: mentioned 1048 times in the Bible</a:t>
            </a:r>
          </a:p>
        </p:txBody>
      </p:sp>
    </p:spTree>
    <p:extLst>
      <p:ext uri="{BB962C8B-B14F-4D97-AF65-F5344CB8AC3E}">
        <p14:creationId xmlns:p14="http://schemas.microsoft.com/office/powerpoint/2010/main" val="13272852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685800" y="1143000"/>
            <a:ext cx="7772400" cy="43434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1" dirty="0">
              <a:solidFill>
                <a:srgbClr val="FFFF00"/>
              </a:solidFill>
              <a:latin typeface="Arial" charset="0"/>
              <a:ea typeface="MS Gothic"/>
            </a:endParaRPr>
          </a:p>
        </p:txBody>
      </p:sp>
      <p:pic>
        <p:nvPicPr>
          <p:cNvPr id="96768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1000"/>
                    </a14:imgEffect>
                  </a14:imgLayer>
                </a14:imgProps>
              </a:ext>
            </a:extLst>
          </a:blip>
          <a:srcRect/>
          <a:stretch>
            <a:fillRect/>
          </a:stretch>
        </p:blipFill>
        <p:spPr bwMode="auto">
          <a:xfrm>
            <a:off x="1505055" y="122037"/>
            <a:ext cx="6114291" cy="6739307"/>
          </a:xfrm>
          <a:prstGeom prst="rect">
            <a:avLst/>
          </a:prstGeom>
          <a:noFill/>
          <a:ln w="9525">
            <a:noFill/>
            <a:miter lim="800000"/>
            <a:headEnd/>
            <a:tailEnd/>
          </a:ln>
        </p:spPr>
      </p:pic>
    </p:spTree>
    <p:extLst>
      <p:ext uri="{BB962C8B-B14F-4D97-AF65-F5344CB8AC3E}">
        <p14:creationId xmlns:p14="http://schemas.microsoft.com/office/powerpoint/2010/main" val="33805536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1"/>
          <p:cNvSpPr txBox="1">
            <a:spLocks noChangeArrowheads="1"/>
          </p:cNvSpPr>
          <p:nvPr/>
        </p:nvSpPr>
        <p:spPr bwMode="auto">
          <a:xfrm>
            <a:off x="685800" y="198438"/>
            <a:ext cx="7772400" cy="519112"/>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a:solidFill>
                  <a:srgbClr val="FFFF00"/>
                </a:solidFill>
                <a:latin typeface="Arial" charset="0"/>
                <a:ea typeface="MS Gothic"/>
              </a:rPr>
              <a:t>David inscription from Dan</a:t>
            </a:r>
          </a:p>
        </p:txBody>
      </p:sp>
      <p:sp>
        <p:nvSpPr>
          <p:cNvPr id="110595" name="Text Box 2"/>
          <p:cNvSpPr txBox="1">
            <a:spLocks noChangeArrowheads="1"/>
          </p:cNvSpPr>
          <p:nvPr/>
        </p:nvSpPr>
        <p:spPr bwMode="auto">
          <a:xfrm>
            <a:off x="457200" y="914400"/>
            <a:ext cx="8153400" cy="5573713"/>
          </a:xfrm>
          <a:prstGeom prst="rect">
            <a:avLst/>
          </a:prstGeom>
          <a:noFill/>
          <a:ln w="9525">
            <a:noFill/>
            <a:round/>
            <a:headEnd/>
            <a:tailEnd/>
          </a:ln>
        </p:spPr>
        <p:txBody>
          <a:bodyPr/>
          <a:lstStyle/>
          <a:p>
            <a:pPr algn="just" fontAlgn="base">
              <a:spcBef>
                <a:spcPts val="6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a:solidFill>
                  <a:srgbClr val="FFFFFF"/>
                </a:solidFill>
                <a:latin typeface="Times New Roman"/>
                <a:ea typeface="MS Gothic"/>
              </a:rPr>
              <a:t>… my father went up…</a:t>
            </a:r>
          </a:p>
          <a:p>
            <a:pPr algn="just" fontAlgn="base">
              <a:spcBef>
                <a:spcPts val="6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a:solidFill>
                  <a:srgbClr val="FFFFFF"/>
                </a:solidFill>
                <a:latin typeface="Times New Roman"/>
                <a:ea typeface="MS Gothic"/>
              </a:rPr>
              <a:t>… and my father died, he went to [his fate… Is-]rael formerly in my father’s land…</a:t>
            </a:r>
          </a:p>
          <a:p>
            <a:pPr algn="just" fontAlgn="base">
              <a:spcBef>
                <a:spcPts val="6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a:solidFill>
                  <a:srgbClr val="FFFFFF"/>
                </a:solidFill>
                <a:latin typeface="Times New Roman"/>
                <a:ea typeface="MS Gothic"/>
              </a:rPr>
              <a:t>I [fought against Israel?] and Hadad went in front of me…</a:t>
            </a:r>
          </a:p>
          <a:p>
            <a:pPr algn="just" fontAlgn="base">
              <a:spcBef>
                <a:spcPts val="6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a:solidFill>
                  <a:srgbClr val="FFFFFF"/>
                </a:solidFill>
                <a:latin typeface="Times New Roman"/>
                <a:ea typeface="MS Gothic"/>
              </a:rPr>
              <a:t>… my king. And I slew of [them X footmen, Y cha-] </a:t>
            </a:r>
          </a:p>
          <a:p>
            <a:pPr algn="just" fontAlgn="base">
              <a:spcBef>
                <a:spcPts val="6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a:solidFill>
                  <a:srgbClr val="FFFFFF"/>
                </a:solidFill>
                <a:latin typeface="Times New Roman"/>
                <a:ea typeface="MS Gothic"/>
              </a:rPr>
              <a:t>riots and two thousand horsemen…</a:t>
            </a:r>
          </a:p>
          <a:p>
            <a:pPr algn="just" fontAlgn="base">
              <a:spcBef>
                <a:spcPts val="6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a:solidFill>
                  <a:srgbClr val="FFFFFF"/>
                </a:solidFill>
                <a:latin typeface="Times New Roman"/>
                <a:ea typeface="MS Gothic"/>
              </a:rPr>
              <a:t>the king of Israel. And [I] slew [… the kin-] </a:t>
            </a:r>
          </a:p>
          <a:p>
            <a:pPr algn="just" fontAlgn="base">
              <a:spcBef>
                <a:spcPts val="6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a:solidFill>
                  <a:srgbClr val="FFFFFF"/>
                </a:solidFill>
                <a:latin typeface="Times New Roman"/>
                <a:ea typeface="MS Gothic"/>
              </a:rPr>
              <a:t>g of </a:t>
            </a:r>
            <a:r>
              <a:rPr lang="en-US" sz="2400" b="1">
                <a:solidFill>
                  <a:srgbClr val="FFFF00"/>
                </a:solidFill>
                <a:latin typeface="Times New Roman"/>
                <a:ea typeface="MS Gothic"/>
              </a:rPr>
              <a:t>the House of David</a:t>
            </a:r>
            <a:r>
              <a:rPr lang="en-US" sz="2400" b="1">
                <a:solidFill>
                  <a:srgbClr val="FFFFFF"/>
                </a:solidFill>
                <a:latin typeface="Times New Roman"/>
                <a:ea typeface="MS Gothic"/>
              </a:rPr>
              <a:t>. And I put…</a:t>
            </a:r>
          </a:p>
          <a:p>
            <a:pPr algn="just" fontAlgn="base">
              <a:spcBef>
                <a:spcPts val="6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a:solidFill>
                  <a:srgbClr val="FFFFFF"/>
                </a:solidFill>
                <a:latin typeface="Times New Roman"/>
                <a:ea typeface="MS Gothic"/>
              </a:rPr>
              <a:t>their land…</a:t>
            </a:r>
          </a:p>
          <a:p>
            <a:pPr algn="just" fontAlgn="base">
              <a:spcBef>
                <a:spcPts val="6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a:solidFill>
                  <a:srgbClr val="FFFFFF"/>
                </a:solidFill>
                <a:latin typeface="Times New Roman"/>
                <a:ea typeface="MS Gothic"/>
              </a:rPr>
              <a:t>other… [… ru-]</a:t>
            </a:r>
          </a:p>
          <a:p>
            <a:pPr algn="just" fontAlgn="base">
              <a:spcBef>
                <a:spcPts val="6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a:solidFill>
                  <a:srgbClr val="FFFFFF"/>
                </a:solidFill>
                <a:latin typeface="Times New Roman"/>
                <a:ea typeface="MS Gothic"/>
              </a:rPr>
              <a:t>led over Is[rael…]</a:t>
            </a:r>
          </a:p>
          <a:p>
            <a:pPr algn="just" fontAlgn="base">
              <a:spcBef>
                <a:spcPts val="475"/>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a:solidFill>
                  <a:srgbClr val="FFFFFF"/>
                </a:solidFill>
                <a:latin typeface="Times New Roman"/>
                <a:ea typeface="MS Gothic"/>
              </a:rPr>
              <a:t>siege upon…	        </a:t>
            </a:r>
            <a:r>
              <a:rPr lang="en-US" sz="1900" b="1">
                <a:solidFill>
                  <a:srgbClr val="FFFFFF"/>
                </a:solidFill>
                <a:latin typeface="Times New Roman"/>
                <a:ea typeface="MS Gothic"/>
              </a:rPr>
              <a:t>- Avraham Biran, “An Aramaic Stele Fragment from </a:t>
            </a:r>
          </a:p>
          <a:p>
            <a:pPr algn="just" fontAlgn="base">
              <a:spcBef>
                <a:spcPts val="475"/>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900" b="1">
                <a:solidFill>
                  <a:srgbClr val="FFFFFF"/>
                </a:solidFill>
                <a:latin typeface="Times New Roman"/>
                <a:ea typeface="MS Gothic"/>
              </a:rPr>
              <a:t>		          Tel Dan,” </a:t>
            </a:r>
            <a:r>
              <a:rPr lang="en-US" sz="1900" b="1" i="1">
                <a:solidFill>
                  <a:srgbClr val="FFFFFF"/>
                </a:solidFill>
                <a:latin typeface="Times New Roman"/>
                <a:ea typeface="MS Gothic"/>
              </a:rPr>
              <a:t>The Israel Exploration Journal</a:t>
            </a:r>
            <a:r>
              <a:rPr lang="en-US" sz="1900" b="1">
                <a:solidFill>
                  <a:srgbClr val="FFFFFF"/>
                </a:solidFill>
                <a:latin typeface="Times New Roman"/>
                <a:ea typeface="MS Gothic"/>
              </a:rPr>
              <a:t> 43 (1993) 90</a:t>
            </a:r>
          </a:p>
        </p:txBody>
      </p:sp>
    </p:spTree>
    <p:extLst>
      <p:ext uri="{BB962C8B-B14F-4D97-AF65-F5344CB8AC3E}">
        <p14:creationId xmlns:p14="http://schemas.microsoft.com/office/powerpoint/2010/main" val="6716182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1" name="Text Box 1"/>
          <p:cNvSpPr txBox="1">
            <a:spLocks noChangeArrowheads="1"/>
          </p:cNvSpPr>
          <p:nvPr/>
        </p:nvSpPr>
        <p:spPr bwMode="auto">
          <a:xfrm>
            <a:off x="685800" y="609600"/>
            <a:ext cx="7772400" cy="5334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a:solidFill>
                  <a:srgbClr val="FFFF00"/>
                </a:solidFill>
                <a:latin typeface="Times New Roman"/>
                <a:ea typeface="MS Gothic"/>
              </a:rPr>
              <a:t>	</a:t>
            </a:r>
          </a:p>
        </p:txBody>
      </p:sp>
      <p:pic>
        <p:nvPicPr>
          <p:cNvPr id="443397" name="Picture 5" descr="C:\Users\douglas\Desktop\Jerusalem_2008_(hat_by_Bill_Boyles).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1000"/>
                    </a14:imgEffect>
                  </a14:imgLayer>
                </a14:imgProps>
              </a:ext>
            </a:extLst>
          </a:blip>
          <a:srcRect/>
          <a:stretch>
            <a:fillRect/>
          </a:stretch>
        </p:blipFill>
        <p:spPr bwMode="auto">
          <a:xfrm>
            <a:off x="2438400" y="838200"/>
            <a:ext cx="3976687" cy="5261147"/>
          </a:xfrm>
          <a:prstGeom prst="rect">
            <a:avLst/>
          </a:prstGeom>
          <a:noFill/>
        </p:spPr>
      </p:pic>
    </p:spTree>
    <p:extLst>
      <p:ext uri="{BB962C8B-B14F-4D97-AF65-F5344CB8AC3E}">
        <p14:creationId xmlns:p14="http://schemas.microsoft.com/office/powerpoint/2010/main" val="18307601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1"/>
          <p:cNvSpPr txBox="1">
            <a:spLocks noChangeArrowheads="1"/>
          </p:cNvSpPr>
          <p:nvPr/>
        </p:nvSpPr>
        <p:spPr bwMode="auto">
          <a:xfrm>
            <a:off x="685800" y="609600"/>
            <a:ext cx="7772400" cy="9144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dirty="0" smtClean="0">
                <a:solidFill>
                  <a:srgbClr val="FFFF00"/>
                </a:solidFill>
                <a:latin typeface="Times New Roman"/>
                <a:ea typeface="MS Gothic"/>
              </a:rPr>
              <a:t>The </a:t>
            </a:r>
            <a:r>
              <a:rPr lang="en-US" sz="4400" b="1" dirty="0">
                <a:solidFill>
                  <a:srgbClr val="FFFF00"/>
                </a:solidFill>
                <a:latin typeface="Times New Roman"/>
                <a:ea typeface="MS Gothic"/>
              </a:rPr>
              <a:t>Hittites</a:t>
            </a:r>
            <a:r>
              <a:rPr lang="en-US" sz="4400" dirty="0">
                <a:solidFill>
                  <a:srgbClr val="FFFF00"/>
                </a:solidFill>
                <a:latin typeface="Times New Roman"/>
                <a:ea typeface="MS Gothic"/>
              </a:rPr>
              <a:t>	</a:t>
            </a:r>
            <a:r>
              <a:rPr lang="en-US" sz="2800" dirty="0">
                <a:solidFill>
                  <a:srgbClr val="FFFF00"/>
                </a:solidFill>
                <a:latin typeface="Times New Roman"/>
                <a:ea typeface="MS Gothic"/>
              </a:rPr>
              <a:t>	</a:t>
            </a:r>
          </a:p>
        </p:txBody>
      </p:sp>
      <p:sp>
        <p:nvSpPr>
          <p:cNvPr id="113667" name="Text Box 2"/>
          <p:cNvSpPr txBox="1">
            <a:spLocks noChangeArrowheads="1"/>
          </p:cNvSpPr>
          <p:nvPr/>
        </p:nvSpPr>
        <p:spPr bwMode="auto">
          <a:xfrm>
            <a:off x="304800" y="1981200"/>
            <a:ext cx="8153400" cy="4267200"/>
          </a:xfrm>
          <a:prstGeom prst="rect">
            <a:avLst/>
          </a:prstGeom>
          <a:noFill/>
          <a:ln w="9525">
            <a:noFill/>
            <a:round/>
            <a:headEnd/>
            <a:tailEnd/>
          </a:ln>
        </p:spPr>
        <p:txBody>
          <a:bodyPr/>
          <a:lstStyle/>
          <a:p>
            <a:pPr marL="341313" indent="-341313" fontAlgn="base">
              <a:lnSpc>
                <a:spcPct val="120000"/>
              </a:lnSpc>
              <a:spcBef>
                <a:spcPts val="725"/>
              </a:spcBef>
              <a:spcAft>
                <a:spcPct val="0"/>
              </a:spcAft>
              <a:buClr>
                <a:srgbClr val="FFFFFF"/>
              </a:buClr>
              <a:buSzPct val="100000"/>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b="1" dirty="0">
                <a:solidFill>
                  <a:srgbClr val="FFFFFF"/>
                </a:solidFill>
                <a:latin typeface="Times New Roman"/>
                <a:ea typeface="MS Gothic"/>
              </a:rPr>
              <a:t>Genesis 10:15; 15:20; 23:3, 5, 7, 10, 16, 18, 20; 25:9-10; 26:34; 27:46; 36:2; 49:29-30, 32; 50:13; Exodus 3:8, 17; 13:5; 23:23, 28; 33:2; 34:11; Numbers 13:29; Deuteronomy 7:1; 20:17, Joshua 1:4; 3:10, 9:1; 11:3; 24:11; Judges 1:26; Judges 3:5; 1 Samuel 26:6; 2 Samuel 11:3, 6, 17, 21, 24; 12:9-10; 23:39;  1 Kings 9:20; 10:29; 11:1; 15:5; 2 Kings 7:6; 1 Chronicles 1:13; 11:41; 2 Chronicles 1:17; 8:7; Ezra 9:1; Nehemiah 9:8; Ezekiel 16:3, 45. </a:t>
            </a:r>
          </a:p>
        </p:txBody>
      </p:sp>
    </p:spTree>
    <p:extLst>
      <p:ext uri="{BB962C8B-B14F-4D97-AF65-F5344CB8AC3E}">
        <p14:creationId xmlns:p14="http://schemas.microsoft.com/office/powerpoint/2010/main" val="151645208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Text Box 1"/>
          <p:cNvSpPr txBox="1">
            <a:spLocks noChangeArrowheads="1"/>
          </p:cNvSpPr>
          <p:nvPr/>
        </p:nvSpPr>
        <p:spPr bwMode="auto">
          <a:xfrm>
            <a:off x="685800" y="609600"/>
            <a:ext cx="7772400" cy="9144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dirty="0" smtClean="0">
                <a:solidFill>
                  <a:srgbClr val="FFFF00"/>
                </a:solidFill>
                <a:latin typeface="Times New Roman"/>
                <a:ea typeface="MS Gothic"/>
              </a:rPr>
              <a:t>The </a:t>
            </a:r>
            <a:r>
              <a:rPr lang="en-US" sz="4400" b="1" dirty="0">
                <a:solidFill>
                  <a:srgbClr val="FFFF00"/>
                </a:solidFill>
                <a:latin typeface="Times New Roman"/>
                <a:ea typeface="MS Gothic"/>
              </a:rPr>
              <a:t>Hittite Empire</a:t>
            </a:r>
            <a:r>
              <a:rPr lang="en-US" sz="4400" dirty="0">
                <a:solidFill>
                  <a:srgbClr val="FFFF00"/>
                </a:solidFill>
                <a:latin typeface="Times New Roman"/>
                <a:ea typeface="MS Gothic"/>
              </a:rPr>
              <a:t>	</a:t>
            </a:r>
            <a:r>
              <a:rPr lang="en-US" sz="2800" dirty="0">
                <a:solidFill>
                  <a:srgbClr val="FFFF00"/>
                </a:solidFill>
                <a:latin typeface="Times New Roman"/>
                <a:ea typeface="MS Gothic"/>
              </a:rPr>
              <a:t>	</a:t>
            </a:r>
          </a:p>
        </p:txBody>
      </p:sp>
      <p:sp>
        <p:nvSpPr>
          <p:cNvPr id="113667" name="Text Box 2"/>
          <p:cNvSpPr txBox="1">
            <a:spLocks noChangeArrowheads="1"/>
          </p:cNvSpPr>
          <p:nvPr/>
        </p:nvSpPr>
        <p:spPr bwMode="auto">
          <a:xfrm>
            <a:off x="304800" y="1981200"/>
            <a:ext cx="6553200" cy="4267200"/>
          </a:xfrm>
          <a:prstGeom prst="rect">
            <a:avLst/>
          </a:prstGeom>
          <a:noFill/>
          <a:ln w="9525">
            <a:noFill/>
            <a:round/>
            <a:headEnd/>
            <a:tailEnd/>
          </a:ln>
        </p:spPr>
        <p:txBody>
          <a:bodyPr/>
          <a:lstStyle/>
          <a:p>
            <a:pPr marL="341313" indent="-341313" fontAlgn="base">
              <a:spcBef>
                <a:spcPts val="725"/>
              </a:spcBef>
              <a:spcAft>
                <a:spcPct val="0"/>
              </a:spcAft>
              <a:buClr>
                <a:srgbClr val="FFFFFF"/>
              </a:buClr>
              <a:buSzPct val="100000"/>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b="1" dirty="0">
              <a:solidFill>
                <a:srgbClr val="FFFFFF"/>
              </a:solidFill>
              <a:latin typeface="Times New Roman"/>
              <a:ea typeface="MS Gothic"/>
            </a:endParaRPr>
          </a:p>
        </p:txBody>
      </p:sp>
      <p:pic>
        <p:nvPicPr>
          <p:cNvPr id="533506" name="Picture 2" descr="http://www.mitchellteachers.net/WorldHistory/AncientEgyptNearEastUnit/Images/EgyptDailyLife/egyptianempire&amp;hittiteempiremap_large.jpg"/>
          <p:cNvPicPr>
            <a:picLocks noChangeAspect="1" noChangeArrowheads="1"/>
          </p:cNvPicPr>
          <p:nvPr/>
        </p:nvPicPr>
        <p:blipFill>
          <a:blip r:embed="rId3" cstate="print"/>
          <a:srcRect/>
          <a:stretch>
            <a:fillRect/>
          </a:stretch>
        </p:blipFill>
        <p:spPr bwMode="auto">
          <a:xfrm>
            <a:off x="2461394" y="1763811"/>
            <a:ext cx="4241521" cy="4484589"/>
          </a:xfrm>
          <a:prstGeom prst="rect">
            <a:avLst/>
          </a:prstGeom>
          <a:noFill/>
        </p:spPr>
      </p:pic>
    </p:spTree>
    <p:extLst>
      <p:ext uri="{BB962C8B-B14F-4D97-AF65-F5344CB8AC3E}">
        <p14:creationId xmlns:p14="http://schemas.microsoft.com/office/powerpoint/2010/main" val="7958340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noChangeArrowheads="1"/>
          </p:cNvPicPr>
          <p:nvPr/>
        </p:nvPicPr>
        <p:blipFill>
          <a:blip r:embed="rId3" cstate="print"/>
          <a:srcRect/>
          <a:stretch>
            <a:fillRect/>
          </a:stretch>
        </p:blipFill>
        <p:spPr bwMode="auto">
          <a:xfrm>
            <a:off x="2590800" y="3886200"/>
            <a:ext cx="3810000" cy="2139950"/>
          </a:xfrm>
          <a:prstGeom prst="rect">
            <a:avLst/>
          </a:prstGeom>
          <a:noFill/>
          <a:ln w="9525">
            <a:noFill/>
            <a:round/>
            <a:headEnd/>
            <a:tailEnd/>
          </a:ln>
        </p:spPr>
      </p:pic>
      <p:sp>
        <p:nvSpPr>
          <p:cNvPr id="114691" name="Text Box 2"/>
          <p:cNvSpPr txBox="1">
            <a:spLocks noChangeArrowheads="1"/>
          </p:cNvSpPr>
          <p:nvPr/>
        </p:nvSpPr>
        <p:spPr bwMode="auto">
          <a:xfrm>
            <a:off x="685800" y="609600"/>
            <a:ext cx="7772400" cy="28194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5500" b="1">
                <a:solidFill>
                  <a:srgbClr val="FFFF00"/>
                </a:solidFill>
                <a:latin typeface="Times New Roman"/>
                <a:ea typeface="MS Gothic"/>
              </a:rPr>
              <a:t>Ph.D. in Hittite Studies</a:t>
            </a:r>
            <a:br>
              <a:rPr lang="en-US" sz="5500" b="1">
                <a:solidFill>
                  <a:srgbClr val="FFFF00"/>
                </a:solidFill>
                <a:latin typeface="Times New Roman"/>
                <a:ea typeface="MS Gothic"/>
              </a:rPr>
            </a:br>
            <a:r>
              <a:rPr lang="en-US" sz="4800" b="1">
                <a:solidFill>
                  <a:srgbClr val="FFFF00"/>
                </a:solidFill>
                <a:latin typeface="Times New Roman"/>
                <a:ea typeface="MS Gothic"/>
              </a:rPr>
              <a:t/>
            </a:r>
            <a:br>
              <a:rPr lang="en-US" sz="4800" b="1">
                <a:solidFill>
                  <a:srgbClr val="FFFF00"/>
                </a:solidFill>
                <a:latin typeface="Times New Roman"/>
                <a:ea typeface="MS Gothic"/>
              </a:rPr>
            </a:br>
            <a:r>
              <a:rPr lang="en-US" sz="4800" b="1">
                <a:solidFill>
                  <a:srgbClr val="00CC99"/>
                </a:solidFill>
                <a:latin typeface="Times New Roman"/>
                <a:ea typeface="MS Gothic"/>
              </a:rPr>
              <a:t>Hittite Language Study</a:t>
            </a:r>
          </a:p>
        </p:txBody>
      </p:sp>
    </p:spTree>
    <p:extLst>
      <p:ext uri="{BB962C8B-B14F-4D97-AF65-F5344CB8AC3E}">
        <p14:creationId xmlns:p14="http://schemas.microsoft.com/office/powerpoint/2010/main" val="36074375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1"/>
          <p:cNvPicPr>
            <a:picLocks noChangeAspect="1" noChangeArrowheads="1"/>
          </p:cNvPicPr>
          <p:nvPr/>
        </p:nvPicPr>
        <p:blipFill>
          <a:blip r:embed="rId3" cstate="print"/>
          <a:srcRect/>
          <a:stretch>
            <a:fillRect/>
          </a:stretch>
        </p:blipFill>
        <p:spPr bwMode="auto">
          <a:xfrm>
            <a:off x="3962400" y="304800"/>
            <a:ext cx="4211638" cy="6324600"/>
          </a:xfrm>
          <a:prstGeom prst="rect">
            <a:avLst/>
          </a:prstGeom>
          <a:noFill/>
          <a:ln w="9525">
            <a:noFill/>
            <a:round/>
            <a:headEnd/>
            <a:tailEnd/>
          </a:ln>
        </p:spPr>
      </p:pic>
      <p:sp>
        <p:nvSpPr>
          <p:cNvPr id="116739" name="Text Box 2"/>
          <p:cNvSpPr txBox="1">
            <a:spLocks noChangeArrowheads="1"/>
          </p:cNvSpPr>
          <p:nvPr/>
        </p:nvSpPr>
        <p:spPr bwMode="auto">
          <a:xfrm>
            <a:off x="533400" y="609600"/>
            <a:ext cx="2667000" cy="40386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a:solidFill>
                  <a:srgbClr val="FFFF00"/>
                </a:solidFill>
                <a:latin typeface="Times New Roman"/>
                <a:ea typeface="MS Gothic"/>
              </a:rPr>
              <a:t>Jericho</a:t>
            </a:r>
          </a:p>
        </p:txBody>
      </p:sp>
    </p:spTree>
    <p:extLst>
      <p:ext uri="{BB962C8B-B14F-4D97-AF65-F5344CB8AC3E}">
        <p14:creationId xmlns:p14="http://schemas.microsoft.com/office/powerpoint/2010/main" val="21828076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31074" name="Picture 1"/>
          <p:cNvPicPr>
            <a:picLocks noChangeAspect="1" noChangeArrowheads="1"/>
          </p:cNvPicPr>
          <p:nvPr/>
        </p:nvPicPr>
        <p:blipFill>
          <a:blip r:embed="rId3" cstate="print"/>
          <a:srcRect/>
          <a:stretch>
            <a:fillRect/>
          </a:stretch>
        </p:blipFill>
        <p:spPr bwMode="auto">
          <a:xfrm>
            <a:off x="658462" y="474465"/>
            <a:ext cx="1620148" cy="2746014"/>
          </a:xfrm>
          <a:prstGeom prst="rect">
            <a:avLst/>
          </a:prstGeom>
          <a:noFill/>
          <a:ln w="9525">
            <a:noFill/>
            <a:round/>
            <a:headEnd/>
            <a:tailEnd/>
          </a:ln>
        </p:spPr>
      </p:pic>
    </p:spTree>
    <p:extLst>
      <p:ext uri="{BB962C8B-B14F-4D97-AF65-F5344CB8AC3E}">
        <p14:creationId xmlns:p14="http://schemas.microsoft.com/office/powerpoint/2010/main" val="42326683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31074" name="Picture 1"/>
          <p:cNvPicPr>
            <a:picLocks noChangeAspect="1" noChangeArrowheads="1"/>
          </p:cNvPicPr>
          <p:nvPr/>
        </p:nvPicPr>
        <p:blipFill>
          <a:blip r:embed="rId3" cstate="print"/>
          <a:srcRect/>
          <a:stretch>
            <a:fillRect/>
          </a:stretch>
        </p:blipFill>
        <p:spPr bwMode="auto">
          <a:xfrm>
            <a:off x="658462" y="474465"/>
            <a:ext cx="1620148" cy="2746014"/>
          </a:xfrm>
          <a:prstGeom prst="rect">
            <a:avLst/>
          </a:prstGeom>
          <a:noFill/>
          <a:ln w="9525">
            <a:noFill/>
            <a:round/>
            <a:headEnd/>
            <a:tailEnd/>
          </a:ln>
        </p:spPr>
      </p:pic>
      <p:sp>
        <p:nvSpPr>
          <p:cNvPr id="131076" name="Rectangle 3"/>
          <p:cNvSpPr>
            <a:spLocks noChangeArrowheads="1"/>
          </p:cNvSpPr>
          <p:nvPr/>
        </p:nvSpPr>
        <p:spPr bwMode="auto">
          <a:xfrm flipH="1">
            <a:off x="4229100" y="1173108"/>
            <a:ext cx="4752666" cy="1567481"/>
          </a:xfrm>
          <a:prstGeom prst="rect">
            <a:avLst/>
          </a:prstGeom>
          <a:noFill/>
          <a:ln w="9525">
            <a:noFill/>
            <a:round/>
            <a:headEnd/>
            <a:tailEnd/>
          </a:ln>
        </p:spPr>
        <p:txBody>
          <a:bodyPr wrap="square" lIns="90000" tIns="46800" rIns="90000" bIns="46800">
            <a:spAutoFit/>
          </a:bodyPr>
          <a:lstStyle/>
          <a:p>
            <a:pPr fontAlgn="base">
              <a:spcBef>
                <a:spcPts val="1063"/>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300" b="1" dirty="0" smtClean="0">
                <a:solidFill>
                  <a:srgbClr val="000090"/>
                </a:solidFill>
                <a:latin typeface="Arial" charset="0"/>
                <a:ea typeface="MS Gothic"/>
              </a:rPr>
              <a:t>400 m</a:t>
            </a:r>
          </a:p>
          <a:p>
            <a:pPr fontAlgn="base">
              <a:spcBef>
                <a:spcPts val="1063"/>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b="1" dirty="0">
              <a:solidFill>
                <a:srgbClr val="FFFFFF"/>
              </a:solidFill>
              <a:latin typeface="Arial" charset="0"/>
              <a:ea typeface="MS Gothic"/>
            </a:endParaRPr>
          </a:p>
          <a:p>
            <a:pPr fontAlgn="base">
              <a:spcBef>
                <a:spcPts val="1063"/>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300" b="1" dirty="0" smtClean="0">
                <a:solidFill>
                  <a:srgbClr val="FFFFFF"/>
                </a:solidFill>
                <a:latin typeface="Arial" charset="0"/>
                <a:ea typeface="MS Gothic"/>
              </a:rPr>
              <a:t>Gold-bal</a:t>
            </a:r>
            <a:r>
              <a:rPr lang="en-US" sz="3300" b="1" dirty="0" smtClean="0">
                <a:solidFill>
                  <a:srgbClr val="FFFFFF"/>
                </a:solidFill>
                <a:latin typeface="Arial" charset="0"/>
                <a:ea typeface="MS Gothic"/>
              </a:rPr>
              <a:t>l sized</a:t>
            </a:r>
            <a:endParaRPr lang="en-US" sz="3300" b="1" dirty="0">
              <a:solidFill>
                <a:srgbClr val="FFFFFF"/>
              </a:solidFill>
              <a:latin typeface="Arial" charset="0"/>
              <a:ea typeface="MS Gothic"/>
            </a:endParaRPr>
          </a:p>
        </p:txBody>
      </p:sp>
    </p:spTree>
    <p:extLst>
      <p:ext uri="{BB962C8B-B14F-4D97-AF65-F5344CB8AC3E}">
        <p14:creationId xmlns:p14="http://schemas.microsoft.com/office/powerpoint/2010/main" val="30067228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0050" name="Picture 1"/>
          <p:cNvPicPr>
            <a:picLocks noChangeAspect="1" noChangeArrowheads="1"/>
          </p:cNvPicPr>
          <p:nvPr/>
        </p:nvPicPr>
        <p:blipFill>
          <a:blip r:embed="rId3" cstate="print"/>
          <a:srcRect/>
          <a:stretch>
            <a:fillRect/>
          </a:stretch>
        </p:blipFill>
        <p:spPr bwMode="auto">
          <a:xfrm>
            <a:off x="1981200" y="1905000"/>
            <a:ext cx="4953000" cy="3048000"/>
          </a:xfrm>
          <a:prstGeom prst="rect">
            <a:avLst/>
          </a:prstGeom>
          <a:noFill/>
          <a:ln w="9525">
            <a:noFill/>
            <a:round/>
            <a:headEnd/>
            <a:tailEnd/>
          </a:ln>
        </p:spPr>
      </p:pic>
      <p:sp>
        <p:nvSpPr>
          <p:cNvPr id="3" name="Title 2"/>
          <p:cNvSpPr>
            <a:spLocks noGrp="1"/>
          </p:cNvSpPr>
          <p:nvPr>
            <p:ph type="title"/>
          </p:nvPr>
        </p:nvSpPr>
        <p:spPr/>
        <p:txBody>
          <a:bodyPr/>
          <a:lstStyle/>
          <a:p>
            <a:r>
              <a:rPr lang="en-US" sz="4100" dirty="0" err="1" smtClean="0">
                <a:solidFill>
                  <a:schemeClr val="bg1"/>
                </a:solidFill>
              </a:rPr>
              <a:t>Slingstones</a:t>
            </a:r>
            <a:r>
              <a:rPr lang="en-US" sz="4100" dirty="0" smtClean="0">
                <a:solidFill>
                  <a:schemeClr val="bg1"/>
                </a:solidFill>
              </a:rPr>
              <a:t>, c. 250g</a:t>
            </a:r>
            <a:endParaRPr lang="en-US" sz="4100" dirty="0">
              <a:solidFill>
                <a:schemeClr val="bg1"/>
              </a:solidFill>
            </a:endParaRPr>
          </a:p>
        </p:txBody>
      </p:sp>
    </p:spTree>
    <p:extLst>
      <p:ext uri="{BB962C8B-B14F-4D97-AF65-F5344CB8AC3E}">
        <p14:creationId xmlns:p14="http://schemas.microsoft.com/office/powerpoint/2010/main" val="15423726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31074" name="Picture 1"/>
          <p:cNvPicPr>
            <a:picLocks noChangeAspect="1" noChangeArrowheads="1"/>
          </p:cNvPicPr>
          <p:nvPr/>
        </p:nvPicPr>
        <p:blipFill>
          <a:blip r:embed="rId3" cstate="print"/>
          <a:srcRect/>
          <a:stretch>
            <a:fillRect/>
          </a:stretch>
        </p:blipFill>
        <p:spPr bwMode="auto">
          <a:xfrm>
            <a:off x="658462" y="474465"/>
            <a:ext cx="1620148" cy="2746014"/>
          </a:xfrm>
          <a:prstGeom prst="rect">
            <a:avLst/>
          </a:prstGeom>
          <a:noFill/>
          <a:ln w="9525">
            <a:noFill/>
            <a:round/>
            <a:headEnd/>
            <a:tailEnd/>
          </a:ln>
        </p:spPr>
      </p:pic>
      <p:pic>
        <p:nvPicPr>
          <p:cNvPr id="131075" name="Picture 2"/>
          <p:cNvPicPr>
            <a:picLocks noChangeAspect="1" noChangeArrowheads="1"/>
          </p:cNvPicPr>
          <p:nvPr/>
        </p:nvPicPr>
        <p:blipFill>
          <a:blip r:embed="rId4" cstate="print"/>
          <a:srcRect/>
          <a:stretch>
            <a:fillRect/>
          </a:stretch>
        </p:blipFill>
        <p:spPr bwMode="auto">
          <a:xfrm>
            <a:off x="1991064" y="3389834"/>
            <a:ext cx="5309634" cy="2927742"/>
          </a:xfrm>
          <a:prstGeom prst="rect">
            <a:avLst/>
          </a:prstGeom>
          <a:noFill/>
          <a:ln w="9525">
            <a:noFill/>
            <a:round/>
            <a:headEnd/>
            <a:tailEnd/>
          </a:ln>
        </p:spPr>
      </p:pic>
      <p:sp>
        <p:nvSpPr>
          <p:cNvPr id="131076" name="Rectangle 3"/>
          <p:cNvSpPr>
            <a:spLocks noChangeArrowheads="1"/>
          </p:cNvSpPr>
          <p:nvPr/>
        </p:nvSpPr>
        <p:spPr bwMode="auto">
          <a:xfrm flipH="1">
            <a:off x="4229100" y="1173108"/>
            <a:ext cx="4752666" cy="1567481"/>
          </a:xfrm>
          <a:prstGeom prst="rect">
            <a:avLst/>
          </a:prstGeom>
          <a:noFill/>
          <a:ln w="9525">
            <a:noFill/>
            <a:round/>
            <a:headEnd/>
            <a:tailEnd/>
          </a:ln>
        </p:spPr>
        <p:txBody>
          <a:bodyPr wrap="square" lIns="90000" tIns="46800" rIns="90000" bIns="46800">
            <a:spAutoFit/>
          </a:bodyPr>
          <a:lstStyle/>
          <a:p>
            <a:pPr fontAlgn="base">
              <a:spcBef>
                <a:spcPts val="1063"/>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300" b="1" dirty="0" smtClean="0">
                <a:solidFill>
                  <a:srgbClr val="FFFFFF"/>
                </a:solidFill>
                <a:latin typeface="Arial" charset="0"/>
                <a:ea typeface="MS Gothic"/>
              </a:rPr>
              <a:t>400 m</a:t>
            </a:r>
          </a:p>
          <a:p>
            <a:pPr fontAlgn="base">
              <a:spcBef>
                <a:spcPts val="1063"/>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b="1" dirty="0">
              <a:solidFill>
                <a:srgbClr val="FFFFFF"/>
              </a:solidFill>
              <a:latin typeface="Arial" charset="0"/>
              <a:ea typeface="MS Gothic"/>
            </a:endParaRPr>
          </a:p>
          <a:p>
            <a:pPr fontAlgn="base">
              <a:spcBef>
                <a:spcPts val="1063"/>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300" b="1" dirty="0" smtClean="0">
                <a:solidFill>
                  <a:srgbClr val="FFFFFF"/>
                </a:solidFill>
                <a:latin typeface="Arial" charset="0"/>
                <a:ea typeface="MS Gothic"/>
              </a:rPr>
              <a:t>Gold-bal</a:t>
            </a:r>
            <a:r>
              <a:rPr lang="en-US" sz="3300" b="1" dirty="0" smtClean="0">
                <a:solidFill>
                  <a:srgbClr val="FFFFFF"/>
                </a:solidFill>
                <a:latin typeface="Arial" charset="0"/>
                <a:ea typeface="MS Gothic"/>
              </a:rPr>
              <a:t>l sized</a:t>
            </a:r>
            <a:endParaRPr lang="en-US" sz="3300" b="1" dirty="0">
              <a:solidFill>
                <a:srgbClr val="FFFFFF"/>
              </a:solidFill>
              <a:latin typeface="Arial" charset="0"/>
              <a:ea typeface="MS Gothic"/>
            </a:endParaRPr>
          </a:p>
        </p:txBody>
      </p:sp>
    </p:spTree>
    <p:extLst>
      <p:ext uri="{BB962C8B-B14F-4D97-AF65-F5344CB8AC3E}">
        <p14:creationId xmlns:p14="http://schemas.microsoft.com/office/powerpoint/2010/main" val="8030022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121859" name="Rectangle 2"/>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121860" name="Text Box 3"/>
          <p:cNvSpPr txBox="1">
            <a:spLocks noChangeArrowheads="1"/>
          </p:cNvSpPr>
          <p:nvPr/>
        </p:nvSpPr>
        <p:spPr bwMode="auto">
          <a:xfrm>
            <a:off x="685800" y="609600"/>
            <a:ext cx="7772400" cy="11430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a:solidFill>
                  <a:srgbClr val="FFFF00"/>
                </a:solidFill>
                <a:latin typeface="Times New Roman"/>
                <a:ea typeface="MS Gothic"/>
              </a:rPr>
              <a:t>Lachish,</a:t>
            </a:r>
            <a:r>
              <a:rPr lang="en-US" sz="4400">
                <a:solidFill>
                  <a:srgbClr val="FFFF00"/>
                </a:solidFill>
                <a:latin typeface="Times New Roman"/>
                <a:ea typeface="MS Gothic"/>
              </a:rPr>
              <a:t> </a:t>
            </a:r>
            <a:r>
              <a:rPr lang="en-US" sz="3300">
                <a:solidFill>
                  <a:srgbClr val="FFFF00"/>
                </a:solidFill>
                <a:latin typeface="Times New Roman"/>
                <a:ea typeface="MS Gothic"/>
              </a:rPr>
              <a:t>701 BC</a:t>
            </a:r>
          </a:p>
        </p:txBody>
      </p:sp>
      <p:pic>
        <p:nvPicPr>
          <p:cNvPr id="121861"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0"/>
                    </a14:imgEffect>
                  </a14:imgLayer>
                </a14:imgProps>
              </a:ext>
            </a:extLst>
          </a:blip>
          <a:srcRect/>
          <a:stretch>
            <a:fillRect/>
          </a:stretch>
        </p:blipFill>
        <p:spPr bwMode="auto">
          <a:xfrm>
            <a:off x="1143000" y="2362200"/>
            <a:ext cx="2795588" cy="2819400"/>
          </a:xfrm>
          <a:prstGeom prst="rect">
            <a:avLst/>
          </a:prstGeom>
          <a:noFill/>
          <a:ln w="9525">
            <a:noFill/>
            <a:round/>
            <a:headEnd/>
            <a:tailEnd/>
          </a:ln>
        </p:spPr>
      </p:pic>
    </p:spTree>
    <p:extLst>
      <p:ext uri="{BB962C8B-B14F-4D97-AF65-F5344CB8AC3E}">
        <p14:creationId xmlns:p14="http://schemas.microsoft.com/office/powerpoint/2010/main" val="23970870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pitchFamily="49" charset="-128"/>
              <a:cs typeface="Arial"/>
            </a:endParaRPr>
          </a:p>
        </p:txBody>
      </p:sp>
      <p:sp>
        <p:nvSpPr>
          <p:cNvPr id="122883" name="Rectangle 2"/>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pitchFamily="49" charset="-128"/>
              <a:cs typeface="Arial"/>
            </a:endParaRPr>
          </a:p>
        </p:txBody>
      </p:sp>
      <p:sp>
        <p:nvSpPr>
          <p:cNvPr id="122884" name="Text Box 3"/>
          <p:cNvSpPr txBox="1">
            <a:spLocks noChangeArrowheads="1"/>
          </p:cNvSpPr>
          <p:nvPr/>
        </p:nvSpPr>
        <p:spPr bwMode="auto">
          <a:xfrm>
            <a:off x="685800" y="609600"/>
            <a:ext cx="7772400" cy="11430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a:solidFill>
                  <a:srgbClr val="FFFF00"/>
                </a:solidFill>
                <a:latin typeface="Times New Roman"/>
                <a:ea typeface="MS Gothic" pitchFamily="49" charset="-128"/>
                <a:cs typeface="Arial"/>
              </a:rPr>
              <a:t>Lachish,</a:t>
            </a:r>
            <a:r>
              <a:rPr lang="en-US" sz="4400">
                <a:solidFill>
                  <a:srgbClr val="FFFF00"/>
                </a:solidFill>
                <a:latin typeface="Times New Roman"/>
                <a:ea typeface="MS Gothic" pitchFamily="49" charset="-128"/>
                <a:cs typeface="Arial"/>
              </a:rPr>
              <a:t> </a:t>
            </a:r>
            <a:r>
              <a:rPr lang="en-US" sz="3300">
                <a:solidFill>
                  <a:srgbClr val="FFFF00"/>
                </a:solidFill>
                <a:latin typeface="Times New Roman"/>
                <a:ea typeface="MS Gothic" pitchFamily="49" charset="-128"/>
                <a:cs typeface="Arial"/>
              </a:rPr>
              <a:t>701 BC</a:t>
            </a:r>
          </a:p>
        </p:txBody>
      </p:sp>
      <p:pic>
        <p:nvPicPr>
          <p:cNvPr id="122885"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0"/>
                    </a14:imgEffect>
                  </a14:imgLayer>
                </a14:imgProps>
              </a:ext>
            </a:extLst>
          </a:blip>
          <a:srcRect/>
          <a:stretch>
            <a:fillRect/>
          </a:stretch>
        </p:blipFill>
        <p:spPr bwMode="auto">
          <a:xfrm>
            <a:off x="1143000" y="2362200"/>
            <a:ext cx="2795588" cy="2819400"/>
          </a:xfrm>
          <a:prstGeom prst="rect">
            <a:avLst/>
          </a:prstGeom>
          <a:noFill/>
          <a:ln w="9525">
            <a:noFill/>
            <a:round/>
            <a:headEnd/>
            <a:tailEnd/>
          </a:ln>
        </p:spPr>
      </p:pic>
      <p:pic>
        <p:nvPicPr>
          <p:cNvPr id="122886" name="Picture 5"/>
          <p:cNvPicPr>
            <a:picLocks noChangeAspect="1" noChangeArrowheads="1"/>
          </p:cNvPicPr>
          <p:nvPr/>
        </p:nvPicPr>
        <p:blipFill>
          <a:blip r:embed="rId5" cstate="print"/>
          <a:srcRect/>
          <a:stretch>
            <a:fillRect/>
          </a:stretch>
        </p:blipFill>
        <p:spPr bwMode="auto">
          <a:xfrm>
            <a:off x="4419600" y="1828800"/>
            <a:ext cx="4213225" cy="4267200"/>
          </a:xfrm>
          <a:prstGeom prst="rect">
            <a:avLst/>
          </a:prstGeom>
          <a:noFill/>
          <a:ln w="9525">
            <a:noFill/>
            <a:round/>
            <a:headEnd/>
            <a:tailEnd/>
          </a:ln>
        </p:spPr>
      </p:pic>
    </p:spTree>
    <p:extLst>
      <p:ext uri="{BB962C8B-B14F-4D97-AF65-F5344CB8AC3E}">
        <p14:creationId xmlns:p14="http://schemas.microsoft.com/office/powerpoint/2010/main" val="39132659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1" name="Text Box 1"/>
          <p:cNvSpPr txBox="1">
            <a:spLocks noChangeArrowheads="1"/>
          </p:cNvSpPr>
          <p:nvPr/>
        </p:nvSpPr>
        <p:spPr bwMode="auto">
          <a:xfrm>
            <a:off x="685800" y="342900"/>
            <a:ext cx="7772400" cy="5334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a:solidFill>
                  <a:srgbClr val="FFFF00"/>
                </a:solidFill>
                <a:latin typeface="Times New Roman"/>
                <a:ea typeface="MS Gothic"/>
              </a:rPr>
              <a:t>	</a:t>
            </a:r>
          </a:p>
        </p:txBody>
      </p:sp>
      <p:pic>
        <p:nvPicPr>
          <p:cNvPr id="3" name="Picture 2"/>
          <p:cNvPicPr>
            <a:picLocks noChangeAspect="1"/>
          </p:cNvPicPr>
          <p:nvPr/>
        </p:nvPicPr>
        <p:blipFill>
          <a:blip r:embed="rId3"/>
          <a:stretch>
            <a:fillRect/>
          </a:stretch>
        </p:blipFill>
        <p:spPr>
          <a:xfrm>
            <a:off x="1865643" y="767785"/>
            <a:ext cx="5346084" cy="5387562"/>
          </a:xfrm>
          <a:prstGeom prst="rect">
            <a:avLst/>
          </a:prstGeom>
        </p:spPr>
      </p:pic>
    </p:spTree>
    <p:extLst>
      <p:ext uri="{BB962C8B-B14F-4D97-AF65-F5344CB8AC3E}">
        <p14:creationId xmlns:p14="http://schemas.microsoft.com/office/powerpoint/2010/main" val="7535532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123907" name="Rectangle 2"/>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pic>
        <p:nvPicPr>
          <p:cNvPr id="12390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1000"/>
                    </a14:imgEffect>
                  </a14:imgLayer>
                </a14:imgProps>
              </a:ext>
            </a:extLst>
          </a:blip>
          <a:srcRect/>
          <a:stretch>
            <a:fillRect/>
          </a:stretch>
        </p:blipFill>
        <p:spPr bwMode="auto">
          <a:xfrm>
            <a:off x="928688" y="990600"/>
            <a:ext cx="7286625" cy="4876800"/>
          </a:xfrm>
          <a:prstGeom prst="rect">
            <a:avLst/>
          </a:prstGeom>
          <a:noFill/>
          <a:ln w="9525">
            <a:noFill/>
            <a:round/>
            <a:headEnd/>
            <a:tailEnd/>
          </a:ln>
        </p:spPr>
      </p:pic>
    </p:spTree>
    <p:extLst>
      <p:ext uri="{BB962C8B-B14F-4D97-AF65-F5344CB8AC3E}">
        <p14:creationId xmlns:p14="http://schemas.microsoft.com/office/powerpoint/2010/main" val="26640366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124931" name="Rectangle 2"/>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pic>
        <p:nvPicPr>
          <p:cNvPr id="124932"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1000"/>
                    </a14:imgEffect>
                  </a14:imgLayer>
                </a14:imgProps>
              </a:ext>
            </a:extLst>
          </a:blip>
          <a:srcRect/>
          <a:stretch>
            <a:fillRect/>
          </a:stretch>
        </p:blipFill>
        <p:spPr bwMode="auto">
          <a:xfrm>
            <a:off x="928688" y="990600"/>
            <a:ext cx="7286625" cy="4876800"/>
          </a:xfrm>
          <a:prstGeom prst="rect">
            <a:avLst/>
          </a:prstGeom>
          <a:noFill/>
          <a:ln w="9525">
            <a:noFill/>
            <a:round/>
            <a:headEnd/>
            <a:tailEnd/>
          </a:ln>
        </p:spPr>
      </p:pic>
    </p:spTree>
    <p:extLst>
      <p:ext uri="{BB962C8B-B14F-4D97-AF65-F5344CB8AC3E}">
        <p14:creationId xmlns:p14="http://schemas.microsoft.com/office/powerpoint/2010/main" val="30284281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126979" name="Rectangle 2"/>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pic>
        <p:nvPicPr>
          <p:cNvPr id="126980"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1000"/>
                    </a14:imgEffect>
                  </a14:imgLayer>
                </a14:imgProps>
              </a:ext>
            </a:extLst>
          </a:blip>
          <a:srcRect/>
          <a:stretch>
            <a:fillRect/>
          </a:stretch>
        </p:blipFill>
        <p:spPr bwMode="auto">
          <a:xfrm>
            <a:off x="928688" y="990600"/>
            <a:ext cx="7286625" cy="4876800"/>
          </a:xfrm>
          <a:prstGeom prst="rect">
            <a:avLst/>
          </a:prstGeom>
          <a:noFill/>
          <a:ln w="9525">
            <a:noFill/>
            <a:round/>
            <a:headEnd/>
            <a:tailEnd/>
          </a:ln>
        </p:spPr>
      </p:pic>
    </p:spTree>
    <p:extLst>
      <p:ext uri="{BB962C8B-B14F-4D97-AF65-F5344CB8AC3E}">
        <p14:creationId xmlns:p14="http://schemas.microsoft.com/office/powerpoint/2010/main" val="34106923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125955" name="Rectangle 2"/>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pic>
        <p:nvPicPr>
          <p:cNvPr id="125956"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2000"/>
                    </a14:imgEffect>
                  </a14:imgLayer>
                </a14:imgProps>
              </a:ext>
            </a:extLst>
          </a:blip>
          <a:srcRect/>
          <a:stretch>
            <a:fillRect/>
          </a:stretch>
        </p:blipFill>
        <p:spPr bwMode="auto">
          <a:xfrm>
            <a:off x="928688" y="990600"/>
            <a:ext cx="7286625" cy="4876800"/>
          </a:xfrm>
          <a:prstGeom prst="rect">
            <a:avLst/>
          </a:prstGeom>
          <a:noFill/>
          <a:ln w="9525">
            <a:noFill/>
            <a:round/>
            <a:headEnd/>
            <a:tailEnd/>
          </a:ln>
        </p:spPr>
      </p:pic>
    </p:spTree>
    <p:extLst>
      <p:ext uri="{BB962C8B-B14F-4D97-AF65-F5344CB8AC3E}">
        <p14:creationId xmlns:p14="http://schemas.microsoft.com/office/powerpoint/2010/main" val="28544252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1"/>
          <p:cNvSpPr txBox="1">
            <a:spLocks noChangeArrowheads="1"/>
          </p:cNvSpPr>
          <p:nvPr/>
        </p:nvSpPr>
        <p:spPr bwMode="auto">
          <a:xfrm>
            <a:off x="228600" y="396875"/>
            <a:ext cx="4114800" cy="6369050"/>
          </a:xfrm>
          <a:prstGeom prst="rect">
            <a:avLst/>
          </a:prstGeom>
          <a:noFill/>
          <a:ln w="9525">
            <a:noFill/>
            <a:round/>
            <a:headEnd/>
            <a:tailEnd/>
          </a:ln>
        </p:spPr>
        <p:txBody>
          <a:bodyPr anchor="ctr"/>
          <a:lstStyle/>
          <a:p>
            <a:pP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300" b="1" dirty="0">
                <a:solidFill>
                  <a:srgbClr val="FFFF00"/>
                </a:solidFill>
                <a:latin typeface="Times New Roman"/>
                <a:ea typeface="MS Gothic"/>
              </a:rPr>
              <a:t>Hezekiah’s Tunnel</a:t>
            </a:r>
            <a:r>
              <a:rPr lang="en-US" sz="3500" b="1" dirty="0">
                <a:solidFill>
                  <a:srgbClr val="FFFF00"/>
                </a:solidFill>
                <a:latin typeface="Times New Roman"/>
                <a:ea typeface="MS Gothic"/>
              </a:rPr>
              <a:t/>
            </a:r>
            <a:br>
              <a:rPr lang="en-US" sz="3500" b="1" dirty="0">
                <a:solidFill>
                  <a:srgbClr val="FFFF00"/>
                </a:solidFill>
                <a:latin typeface="Times New Roman"/>
                <a:ea typeface="MS Gothic"/>
              </a:rPr>
            </a:br>
            <a:r>
              <a:rPr lang="en-US" sz="2500" b="1" dirty="0">
                <a:solidFill>
                  <a:srgbClr val="FFFF00"/>
                </a:solidFill>
                <a:latin typeface="Times New Roman"/>
                <a:ea typeface="MS Gothic"/>
              </a:rPr>
              <a:t>(c.701 BC)</a:t>
            </a:r>
            <a:br>
              <a:rPr lang="en-US" sz="2500" b="1" dirty="0">
                <a:solidFill>
                  <a:srgbClr val="FFFF00"/>
                </a:solidFill>
                <a:latin typeface="Times New Roman"/>
                <a:ea typeface="MS Gothic"/>
              </a:rPr>
            </a:br>
            <a:r>
              <a:rPr lang="en-US" sz="2500" b="1" dirty="0">
                <a:solidFill>
                  <a:srgbClr val="FFFF00"/>
                </a:solidFill>
                <a:latin typeface="Times New Roman"/>
                <a:ea typeface="MS Gothic"/>
              </a:rPr>
              <a:t>2 Kings 20:20</a:t>
            </a:r>
            <a:br>
              <a:rPr lang="en-US" sz="2500" b="1" dirty="0">
                <a:solidFill>
                  <a:srgbClr val="FFFF00"/>
                </a:solidFill>
                <a:latin typeface="Times New Roman"/>
                <a:ea typeface="MS Gothic"/>
              </a:rPr>
            </a:br>
            <a:r>
              <a:rPr lang="en-US" sz="1200" b="1" dirty="0">
                <a:solidFill>
                  <a:srgbClr val="FFFF00"/>
                </a:solidFill>
                <a:latin typeface="Times New Roman"/>
                <a:ea typeface="MS Gothic"/>
              </a:rPr>
              <a:t/>
            </a:r>
            <a:br>
              <a:rPr lang="en-US" sz="1200" b="1" dirty="0">
                <a:solidFill>
                  <a:srgbClr val="FFFF00"/>
                </a:solidFill>
                <a:latin typeface="Times New Roman"/>
                <a:ea typeface="MS Gothic"/>
              </a:rPr>
            </a:br>
            <a:r>
              <a:rPr lang="en-US" sz="2200" b="1" dirty="0">
                <a:solidFill>
                  <a:srgbClr val="FFFFFF"/>
                </a:solidFill>
                <a:latin typeface="Times New Roman"/>
                <a:ea typeface="MS Gothic"/>
              </a:rPr>
              <a:t>(Discovered 1880)</a:t>
            </a:r>
            <a:br>
              <a:rPr lang="en-US" sz="2200" b="1" dirty="0">
                <a:solidFill>
                  <a:srgbClr val="FFFFFF"/>
                </a:solidFill>
                <a:latin typeface="Times New Roman"/>
                <a:ea typeface="MS Gothic"/>
              </a:rPr>
            </a:br>
            <a:r>
              <a:rPr lang="en-US" sz="2500" b="1" dirty="0">
                <a:solidFill>
                  <a:srgbClr val="FFFFFF"/>
                </a:solidFill>
                <a:latin typeface="Times New Roman"/>
                <a:ea typeface="MS Gothic"/>
              </a:rPr>
              <a:t/>
            </a:r>
            <a:br>
              <a:rPr lang="en-US" sz="2500" b="1" dirty="0">
                <a:solidFill>
                  <a:srgbClr val="FFFFFF"/>
                </a:solidFill>
                <a:latin typeface="Times New Roman"/>
                <a:ea typeface="MS Gothic"/>
              </a:rPr>
            </a:br>
            <a:r>
              <a:rPr lang="en-US" b="1" dirty="0">
                <a:solidFill>
                  <a:srgbClr val="FFFFFF"/>
                </a:solidFill>
                <a:latin typeface="Times New Roman"/>
                <a:ea typeface="MS Gothic"/>
              </a:rPr>
              <a:t>“… And this was the account of the breakthrough. While the laborers were still working with their picks, each toward the other, and while there were still three cubits to be broken through, the voice of each was heard calling to the other, because there was a crack in the rock from south to north. And at the moment of the breakthrough, the laborers struck each toward the other, pick against pick. Then the water flowed from the spring to the pool for 1200 cubits. And the height of the rock above the heads of the laborers was 100 cubits.”</a:t>
            </a:r>
          </a:p>
        </p:txBody>
      </p:sp>
      <p:pic>
        <p:nvPicPr>
          <p:cNvPr id="2" name="Picture 1"/>
          <p:cNvPicPr>
            <a:picLocks noChangeAspect="1"/>
          </p:cNvPicPr>
          <p:nvPr/>
        </p:nvPicPr>
        <p:blipFill>
          <a:blip r:embed="rId3"/>
          <a:stretch>
            <a:fillRect/>
          </a:stretch>
        </p:blipFill>
        <p:spPr>
          <a:xfrm>
            <a:off x="4343400" y="381000"/>
            <a:ext cx="4457700" cy="5943600"/>
          </a:xfrm>
          <a:prstGeom prst="rect">
            <a:avLst/>
          </a:prstGeom>
        </p:spPr>
      </p:pic>
    </p:spTree>
    <p:extLst>
      <p:ext uri="{BB962C8B-B14F-4D97-AF65-F5344CB8AC3E}">
        <p14:creationId xmlns:p14="http://schemas.microsoft.com/office/powerpoint/2010/main" val="25195863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Text Box 1"/>
          <p:cNvSpPr txBox="1">
            <a:spLocks noChangeArrowheads="1"/>
          </p:cNvSpPr>
          <p:nvPr/>
        </p:nvSpPr>
        <p:spPr bwMode="auto">
          <a:xfrm>
            <a:off x="685800" y="541338"/>
            <a:ext cx="7772400" cy="1431925"/>
          </a:xfrm>
          <a:prstGeom prst="rect">
            <a:avLst/>
          </a:prstGeom>
          <a:noFill/>
          <a:ln w="9525">
            <a:noFill/>
            <a:round/>
            <a:headEnd/>
            <a:tailEnd/>
          </a:ln>
        </p:spPr>
        <p:txBody>
          <a:bodyPr anchor="ctr"/>
          <a:lstStyle/>
          <a:p>
            <a:pPr algn="ctr" fontAlgn="base">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dirty="0">
                <a:solidFill>
                  <a:srgbClr val="000000"/>
                </a:solidFill>
                <a:latin typeface="Times New Roman"/>
                <a:ea typeface="MS Gothic"/>
              </a:rPr>
              <a:t>The Black Obelisk of </a:t>
            </a:r>
            <a:r>
              <a:rPr lang="en-US" sz="4400" b="1" dirty="0" err="1">
                <a:solidFill>
                  <a:srgbClr val="000000"/>
                </a:solidFill>
                <a:latin typeface="Times New Roman"/>
                <a:ea typeface="MS Gothic"/>
              </a:rPr>
              <a:t>Shalmaneser</a:t>
            </a:r>
            <a:r>
              <a:rPr lang="en-US" sz="4400" b="1" dirty="0">
                <a:solidFill>
                  <a:srgbClr val="000000"/>
                </a:solidFill>
                <a:latin typeface="Times New Roman"/>
                <a:ea typeface="MS Gothic"/>
              </a:rPr>
              <a:t> III</a:t>
            </a:r>
          </a:p>
        </p:txBody>
      </p:sp>
      <p:pic>
        <p:nvPicPr>
          <p:cNvPr id="129027" name="Picture 2"/>
          <p:cNvPicPr>
            <a:picLocks noChangeAspect="1" noChangeArrowheads="1"/>
          </p:cNvPicPr>
          <p:nvPr/>
        </p:nvPicPr>
        <p:blipFill>
          <a:blip r:embed="rId3" cstate="print"/>
          <a:srcRect/>
          <a:stretch>
            <a:fillRect/>
          </a:stretch>
        </p:blipFill>
        <p:spPr bwMode="auto">
          <a:xfrm>
            <a:off x="1295400" y="2057400"/>
            <a:ext cx="1966913" cy="4302125"/>
          </a:xfrm>
          <a:prstGeom prst="rect">
            <a:avLst/>
          </a:prstGeom>
          <a:noFill/>
          <a:ln w="9525">
            <a:noFill/>
            <a:round/>
            <a:headEnd/>
            <a:tailEnd/>
          </a:ln>
        </p:spPr>
      </p:pic>
      <p:pic>
        <p:nvPicPr>
          <p:cNvPr id="129028" name="Picture 3"/>
          <p:cNvPicPr>
            <a:picLocks noChangeAspect="1" noChangeArrowheads="1"/>
          </p:cNvPicPr>
          <p:nvPr/>
        </p:nvPicPr>
        <p:blipFill>
          <a:blip r:embed="rId4" cstate="print"/>
          <a:srcRect/>
          <a:stretch>
            <a:fillRect/>
          </a:stretch>
        </p:blipFill>
        <p:spPr bwMode="auto">
          <a:xfrm>
            <a:off x="3886200" y="2743200"/>
            <a:ext cx="3200400" cy="2413265"/>
          </a:xfrm>
          <a:prstGeom prst="rect">
            <a:avLst/>
          </a:prstGeom>
          <a:noFill/>
          <a:ln w="9525">
            <a:noFill/>
            <a:round/>
            <a:headEnd/>
            <a:tailEnd/>
          </a:ln>
        </p:spPr>
      </p:pic>
    </p:spTree>
    <p:extLst>
      <p:ext uri="{BB962C8B-B14F-4D97-AF65-F5344CB8AC3E}">
        <p14:creationId xmlns:p14="http://schemas.microsoft.com/office/powerpoint/2010/main" val="27014305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2098" name="Picture 1"/>
          <p:cNvPicPr>
            <a:picLocks noChangeAspect="1" noChangeArrowheads="1"/>
          </p:cNvPicPr>
          <p:nvPr/>
        </p:nvPicPr>
        <p:blipFill>
          <a:blip r:embed="rId3" cstate="print"/>
          <a:srcRect/>
          <a:stretch>
            <a:fillRect/>
          </a:stretch>
        </p:blipFill>
        <p:spPr bwMode="auto">
          <a:xfrm>
            <a:off x="603250" y="1981200"/>
            <a:ext cx="2149475" cy="4114800"/>
          </a:xfrm>
          <a:prstGeom prst="rect">
            <a:avLst/>
          </a:prstGeom>
          <a:noFill/>
          <a:ln w="9525">
            <a:noFill/>
            <a:round/>
            <a:headEnd/>
            <a:tailEnd/>
          </a:ln>
        </p:spPr>
      </p:pic>
      <p:sp>
        <p:nvSpPr>
          <p:cNvPr id="132099" name="Text Box 2"/>
          <p:cNvSpPr txBox="1">
            <a:spLocks noChangeArrowheads="1"/>
          </p:cNvSpPr>
          <p:nvPr/>
        </p:nvSpPr>
        <p:spPr bwMode="auto">
          <a:xfrm>
            <a:off x="381000" y="381000"/>
            <a:ext cx="8458200" cy="762000"/>
          </a:xfrm>
          <a:prstGeom prst="rect">
            <a:avLst/>
          </a:prstGeom>
          <a:noFill/>
          <a:ln w="9525">
            <a:noFill/>
            <a:round/>
            <a:headEnd/>
            <a:tailEnd/>
          </a:ln>
        </p:spPr>
        <p:txBody>
          <a:bodyPr anchor="ctr"/>
          <a:lstStyle/>
          <a:p>
            <a:pPr algn="ctr" fontAlgn="base">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a:solidFill>
                  <a:srgbClr val="000000"/>
                </a:solidFill>
                <a:latin typeface="Times New Roman"/>
                <a:ea typeface="MS Gothic"/>
              </a:rPr>
              <a:t>Taylor Prism (Annals of Sennacherib)</a:t>
            </a:r>
            <a:r>
              <a:rPr lang="x-none" sz="4000" b="1">
                <a:solidFill>
                  <a:srgbClr val="000000"/>
                </a:solidFill>
                <a:latin typeface="Times New Roman"/>
                <a:ea typeface="MS Gothic"/>
                <a:cs typeface="Times New Roman" pitchFamily="18" charset="0"/>
              </a:rPr>
              <a:t>‏</a:t>
            </a:r>
            <a:endParaRPr lang="en-US" sz="4000" b="1">
              <a:solidFill>
                <a:srgbClr val="000000"/>
              </a:solidFill>
              <a:latin typeface="Times New Roman"/>
              <a:ea typeface="MS Gothic"/>
            </a:endParaRPr>
          </a:p>
        </p:txBody>
      </p:sp>
      <p:sp>
        <p:nvSpPr>
          <p:cNvPr id="132100" name="Text Box 3"/>
          <p:cNvSpPr txBox="1">
            <a:spLocks noChangeArrowheads="1"/>
          </p:cNvSpPr>
          <p:nvPr/>
        </p:nvSpPr>
        <p:spPr bwMode="auto">
          <a:xfrm>
            <a:off x="2895600" y="1371600"/>
            <a:ext cx="5867400" cy="5337175"/>
          </a:xfrm>
          <a:prstGeom prst="rect">
            <a:avLst/>
          </a:prstGeom>
          <a:noFill/>
          <a:ln w="9525">
            <a:noFill/>
            <a:round/>
            <a:headEnd/>
            <a:tailEnd/>
          </a:ln>
        </p:spPr>
        <p:txBody>
          <a:bodyPr/>
          <a:lstStyle/>
          <a:p>
            <a:pPr fontAlgn="base">
              <a:spcBef>
                <a:spcPts val="75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000" b="1">
                <a:solidFill>
                  <a:srgbClr val="000000"/>
                </a:solidFill>
                <a:latin typeface="Times New Roman"/>
                <a:ea typeface="MS Gothic"/>
              </a:rPr>
              <a:t>2 Kings and Isaiah (8</a:t>
            </a:r>
            <a:r>
              <a:rPr lang="en-US" sz="3000" b="1" baseline="30000">
                <a:solidFill>
                  <a:srgbClr val="000000"/>
                </a:solidFill>
                <a:latin typeface="Times New Roman"/>
                <a:ea typeface="MS Gothic"/>
              </a:rPr>
              <a:t>th</a:t>
            </a:r>
            <a:r>
              <a:rPr lang="en-US" sz="3000" b="1">
                <a:solidFill>
                  <a:srgbClr val="000000"/>
                </a:solidFill>
                <a:latin typeface="Times New Roman"/>
                <a:ea typeface="MS Gothic"/>
              </a:rPr>
              <a:t> C):</a:t>
            </a:r>
          </a:p>
          <a:p>
            <a:pPr fontAlgn="base">
              <a:spcBef>
                <a:spcPts val="45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000000"/>
                </a:solidFill>
                <a:latin typeface="Times New Roman"/>
                <a:ea typeface="MS Gothic"/>
              </a:rPr>
              <a:t>“Then it happened that night that the angel of the Lord went out and struck 185,000 in the camp of the Assyrians…”</a:t>
            </a:r>
          </a:p>
          <a:p>
            <a:pPr fontAlgn="base">
              <a:spcBef>
                <a:spcPts val="35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400" b="1">
              <a:solidFill>
                <a:srgbClr val="000000"/>
              </a:solidFill>
              <a:latin typeface="Times New Roman"/>
              <a:ea typeface="MS Gothic"/>
            </a:endParaRPr>
          </a:p>
          <a:p>
            <a:pPr fontAlgn="base">
              <a:spcBef>
                <a:spcPts val="75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000" b="1">
                <a:solidFill>
                  <a:srgbClr val="000000"/>
                </a:solidFill>
                <a:latin typeface="Times New Roman"/>
                <a:ea typeface="MS Gothic"/>
              </a:rPr>
              <a:t>Herodotus (484-425 BC):</a:t>
            </a:r>
          </a:p>
          <a:p>
            <a:pPr fontAlgn="base">
              <a:spcBef>
                <a:spcPts val="45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000000"/>
                </a:solidFill>
                <a:latin typeface="Times New Roman"/>
                <a:ea typeface="MS Gothic"/>
              </a:rPr>
              <a:t>“Egyptian god sent field mice to eat Assyrian bowstrings, quivers, shield handles…” </a:t>
            </a:r>
          </a:p>
          <a:p>
            <a:pPr fontAlgn="base">
              <a:spcBef>
                <a:spcPts val="325"/>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300" b="1">
              <a:solidFill>
                <a:srgbClr val="000000"/>
              </a:solidFill>
              <a:latin typeface="Times New Roman"/>
              <a:ea typeface="MS Gothic"/>
            </a:endParaRPr>
          </a:p>
          <a:p>
            <a:pPr fontAlgn="base">
              <a:spcBef>
                <a:spcPts val="75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000" b="1">
                <a:solidFill>
                  <a:srgbClr val="000000"/>
                </a:solidFill>
                <a:latin typeface="Times New Roman"/>
                <a:ea typeface="MS Gothic"/>
              </a:rPr>
              <a:t>Sennacherib (before 681 BC):</a:t>
            </a:r>
          </a:p>
          <a:p>
            <a:pPr fontAlgn="base">
              <a:spcBef>
                <a:spcPts val="45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000000"/>
                </a:solidFill>
                <a:latin typeface="Times New Roman"/>
                <a:ea typeface="MS Gothic"/>
              </a:rPr>
              <a:t>“As for Hezekiah, the Judean who did not submit to my yoke, I surrounded and conquered 46 of his strong-walled towns and innumerable small settlements around them by means of earth ramps and siege engines and attack by infantry men… He himself I shut up in Jerusalem, his royal city, like a bird in a cage…”</a:t>
            </a:r>
          </a:p>
        </p:txBody>
      </p:sp>
    </p:spTree>
    <p:extLst>
      <p:ext uri="{BB962C8B-B14F-4D97-AF65-F5344CB8AC3E}">
        <p14:creationId xmlns:p14="http://schemas.microsoft.com/office/powerpoint/2010/main" val="29659556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Text Box 1"/>
          <p:cNvSpPr txBox="1">
            <a:spLocks noChangeArrowheads="1"/>
          </p:cNvSpPr>
          <p:nvPr/>
        </p:nvSpPr>
        <p:spPr bwMode="auto">
          <a:xfrm>
            <a:off x="685800" y="609600"/>
            <a:ext cx="7772400" cy="1371600"/>
          </a:xfrm>
          <a:prstGeom prst="rect">
            <a:avLst/>
          </a:prstGeom>
          <a:noFill/>
          <a:ln w="9525">
            <a:noFill/>
            <a:round/>
            <a:headEnd/>
            <a:tailEnd/>
          </a:ln>
        </p:spPr>
        <p:txBody>
          <a:bodyPr anchor="ctr"/>
          <a:lstStyle/>
          <a:p>
            <a:pPr algn="ctr" fontAlgn="base">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500" b="1">
                <a:solidFill>
                  <a:srgbClr val="000000"/>
                </a:solidFill>
                <a:latin typeface="Times New Roman"/>
                <a:ea typeface="MS Gothic"/>
              </a:rPr>
              <a:t>Hezekiah Tribute Inscription</a:t>
            </a:r>
          </a:p>
        </p:txBody>
      </p:sp>
      <p:pic>
        <p:nvPicPr>
          <p:cNvPr id="133123" name="Picture 2"/>
          <p:cNvPicPr>
            <a:picLocks noChangeAspect="1" noChangeArrowheads="1"/>
          </p:cNvPicPr>
          <p:nvPr/>
        </p:nvPicPr>
        <p:blipFill>
          <a:blip r:embed="rId3" cstate="print"/>
          <a:srcRect/>
          <a:stretch>
            <a:fillRect/>
          </a:stretch>
        </p:blipFill>
        <p:spPr bwMode="auto">
          <a:xfrm>
            <a:off x="2895600" y="1905000"/>
            <a:ext cx="3290888" cy="4114800"/>
          </a:xfrm>
          <a:prstGeom prst="rect">
            <a:avLst/>
          </a:prstGeom>
          <a:noFill/>
          <a:ln w="9525">
            <a:noFill/>
            <a:round/>
            <a:headEnd/>
            <a:tailEnd/>
          </a:ln>
        </p:spPr>
      </p:pic>
    </p:spTree>
    <p:extLst>
      <p:ext uri="{BB962C8B-B14F-4D97-AF65-F5344CB8AC3E}">
        <p14:creationId xmlns:p14="http://schemas.microsoft.com/office/powerpoint/2010/main" val="2817457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0290" name="Picture 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2000"/>
                    </a14:imgEffect>
                  </a14:imgLayer>
                </a14:imgProps>
              </a:ext>
            </a:extLst>
          </a:blip>
          <a:srcRect/>
          <a:stretch>
            <a:fillRect/>
          </a:stretch>
        </p:blipFill>
        <p:spPr bwMode="auto">
          <a:xfrm>
            <a:off x="1482707" y="708025"/>
            <a:ext cx="5676900" cy="5448300"/>
          </a:xfrm>
          <a:prstGeom prst="rect">
            <a:avLst/>
          </a:prstGeom>
          <a:noFill/>
          <a:ln w="9525">
            <a:noFill/>
            <a:round/>
            <a:headEnd/>
            <a:tailEnd/>
          </a:ln>
        </p:spPr>
      </p:pic>
    </p:spTree>
    <p:extLst>
      <p:ext uri="{BB962C8B-B14F-4D97-AF65-F5344CB8AC3E}">
        <p14:creationId xmlns:p14="http://schemas.microsoft.com/office/powerpoint/2010/main" val="16170033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134147" name="Rectangle 2"/>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pic>
        <p:nvPicPr>
          <p:cNvPr id="134148" name="Picture 3"/>
          <p:cNvPicPr>
            <a:picLocks noChangeAspect="1" noChangeArrowheads="1"/>
          </p:cNvPicPr>
          <p:nvPr/>
        </p:nvPicPr>
        <p:blipFill>
          <a:blip r:embed="rId3" cstate="print"/>
          <a:srcRect/>
          <a:stretch>
            <a:fillRect/>
          </a:stretch>
        </p:blipFill>
        <p:spPr bwMode="auto">
          <a:xfrm>
            <a:off x="432767" y="584338"/>
            <a:ext cx="8083441" cy="5841724"/>
          </a:xfrm>
          <a:prstGeom prst="rect">
            <a:avLst/>
          </a:prstGeom>
          <a:noFill/>
          <a:ln w="9525">
            <a:noFill/>
            <a:round/>
            <a:headEnd/>
            <a:tailEnd/>
          </a:ln>
        </p:spPr>
      </p:pic>
    </p:spTree>
    <p:extLst>
      <p:ext uri="{BB962C8B-B14F-4D97-AF65-F5344CB8AC3E}">
        <p14:creationId xmlns:p14="http://schemas.microsoft.com/office/powerpoint/2010/main" val="18865245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1" name="Text Box 1"/>
          <p:cNvSpPr txBox="1">
            <a:spLocks noChangeArrowheads="1"/>
          </p:cNvSpPr>
          <p:nvPr/>
        </p:nvSpPr>
        <p:spPr bwMode="auto">
          <a:xfrm>
            <a:off x="685800" y="342900"/>
            <a:ext cx="7772400" cy="5334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a:solidFill>
                  <a:srgbClr val="FFFF00"/>
                </a:solidFill>
                <a:latin typeface="Times New Roman"/>
                <a:ea typeface="MS Gothic"/>
              </a:rPr>
              <a:t>	</a:t>
            </a:r>
          </a:p>
        </p:txBody>
      </p:sp>
      <p:pic>
        <p:nvPicPr>
          <p:cNvPr id="3" name="Picture 2"/>
          <p:cNvPicPr>
            <a:picLocks noChangeAspect="1"/>
          </p:cNvPicPr>
          <p:nvPr/>
        </p:nvPicPr>
        <p:blipFill>
          <a:blip r:embed="rId3"/>
          <a:stretch>
            <a:fillRect/>
          </a:stretch>
        </p:blipFill>
        <p:spPr>
          <a:xfrm>
            <a:off x="1865643" y="767785"/>
            <a:ext cx="5346084" cy="5387562"/>
          </a:xfrm>
          <a:prstGeom prst="rect">
            <a:avLst/>
          </a:prstGeom>
        </p:spPr>
      </p:pic>
      <p:cxnSp>
        <p:nvCxnSpPr>
          <p:cNvPr id="4" name="Straight Arrow Connector 3"/>
          <p:cNvCxnSpPr/>
          <p:nvPr/>
        </p:nvCxnSpPr>
        <p:spPr bwMode="auto">
          <a:xfrm flipV="1">
            <a:off x="5252019" y="1411192"/>
            <a:ext cx="2916046" cy="2116787"/>
          </a:xfrm>
          <a:prstGeom prst="straightConnector1">
            <a:avLst/>
          </a:prstGeom>
          <a:solidFill>
            <a:srgbClr val="00B8FF"/>
          </a:solidFill>
          <a:ln w="76200" cap="flat" cmpd="sng" algn="ctr">
            <a:solidFill>
              <a:srgbClr val="FFFF00"/>
            </a:solidFill>
            <a:prstDash val="solid"/>
            <a:round/>
            <a:headEnd type="triangle" w="med" len="med"/>
            <a:tailEnd type="none"/>
          </a:ln>
          <a:effectLst/>
        </p:spPr>
      </p:cxnSp>
    </p:spTree>
    <p:extLst>
      <p:ext uri="{BB962C8B-B14F-4D97-AF65-F5344CB8AC3E}">
        <p14:creationId xmlns:p14="http://schemas.microsoft.com/office/powerpoint/2010/main" val="148323105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170" name="Picture 1"/>
          <p:cNvPicPr>
            <a:picLocks noChangeAspect="1" noChangeArrowheads="1"/>
          </p:cNvPicPr>
          <p:nvPr/>
        </p:nvPicPr>
        <p:blipFill>
          <a:blip r:embed="rId3" cstate="print"/>
          <a:srcRect/>
          <a:stretch>
            <a:fillRect/>
          </a:stretch>
        </p:blipFill>
        <p:spPr bwMode="auto">
          <a:xfrm>
            <a:off x="2552700" y="2127250"/>
            <a:ext cx="4038600" cy="2609850"/>
          </a:xfrm>
          <a:prstGeom prst="rect">
            <a:avLst/>
          </a:prstGeom>
          <a:noFill/>
          <a:ln w="9525">
            <a:noFill/>
            <a:round/>
            <a:headEnd/>
            <a:tailEnd/>
          </a:ln>
        </p:spPr>
      </p:pic>
    </p:spTree>
    <p:extLst>
      <p:ext uri="{BB962C8B-B14F-4D97-AF65-F5344CB8AC3E}">
        <p14:creationId xmlns:p14="http://schemas.microsoft.com/office/powerpoint/2010/main" val="38031978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noChangeArrowheads="1"/>
          </p:cNvPicPr>
          <p:nvPr/>
        </p:nvPicPr>
        <p:blipFill>
          <a:blip r:embed="rId3" cstate="print"/>
          <a:srcRect/>
          <a:stretch>
            <a:fillRect/>
          </a:stretch>
        </p:blipFill>
        <p:spPr bwMode="auto">
          <a:xfrm>
            <a:off x="940660" y="781695"/>
            <a:ext cx="7196050" cy="5397038"/>
          </a:xfrm>
          <a:prstGeom prst="rect">
            <a:avLst/>
          </a:prstGeom>
          <a:noFill/>
          <a:ln w="9525">
            <a:noFill/>
            <a:round/>
            <a:headEnd/>
            <a:tailEnd/>
          </a:ln>
        </p:spPr>
      </p:pic>
    </p:spTree>
    <p:extLst>
      <p:ext uri="{BB962C8B-B14F-4D97-AF65-F5344CB8AC3E}">
        <p14:creationId xmlns:p14="http://schemas.microsoft.com/office/powerpoint/2010/main" val="15429967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2" name="Text Box 2"/>
          <p:cNvSpPr txBox="1">
            <a:spLocks noChangeArrowheads="1"/>
          </p:cNvSpPr>
          <p:nvPr/>
        </p:nvSpPr>
        <p:spPr bwMode="auto">
          <a:xfrm>
            <a:off x="685800" y="358775"/>
            <a:ext cx="7772400" cy="579438"/>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a:solidFill>
                  <a:srgbClr val="FFFF00"/>
                </a:solidFill>
                <a:latin typeface="Times New Roman"/>
                <a:ea typeface="MS Gothic"/>
              </a:rPr>
              <a:t>Ishtar Gate, Babylon</a:t>
            </a:r>
          </a:p>
        </p:txBody>
      </p:sp>
      <p:pic>
        <p:nvPicPr>
          <p:cNvPr id="2" name="Picture 1" descr="4880811808_59a934dae3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300"/>
            <a:ext cx="9144000" cy="6098977"/>
          </a:xfrm>
          <a:prstGeom prst="rect">
            <a:avLst/>
          </a:prstGeom>
        </p:spPr>
      </p:pic>
    </p:spTree>
    <p:extLst>
      <p:ext uri="{BB962C8B-B14F-4D97-AF65-F5344CB8AC3E}">
        <p14:creationId xmlns:p14="http://schemas.microsoft.com/office/powerpoint/2010/main" val="30141502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2000"/>
                    </a14:imgEffect>
                  </a14:imgLayer>
                </a14:imgProps>
              </a:ext>
            </a:extLst>
          </a:blip>
          <a:srcRect/>
          <a:stretch>
            <a:fillRect/>
          </a:stretch>
        </p:blipFill>
        <p:spPr bwMode="auto">
          <a:xfrm>
            <a:off x="1510410" y="0"/>
            <a:ext cx="6117518" cy="6858000"/>
          </a:xfrm>
          <a:prstGeom prst="rect">
            <a:avLst/>
          </a:prstGeom>
          <a:noFill/>
          <a:ln w="9525">
            <a:noFill/>
            <a:round/>
            <a:headEnd/>
            <a:tailEnd/>
          </a:ln>
        </p:spPr>
      </p:pic>
    </p:spTree>
    <p:extLst>
      <p:ext uri="{BB962C8B-B14F-4D97-AF65-F5344CB8AC3E}">
        <p14:creationId xmlns:p14="http://schemas.microsoft.com/office/powerpoint/2010/main" val="5873368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37218" name="Picture 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2000"/>
                    </a14:imgEffect>
                  </a14:imgLayer>
                </a14:imgProps>
              </a:ext>
            </a:extLst>
          </a:blip>
          <a:srcRect/>
          <a:stretch>
            <a:fillRect/>
          </a:stretch>
        </p:blipFill>
        <p:spPr bwMode="auto">
          <a:xfrm>
            <a:off x="0" y="0"/>
            <a:ext cx="9144000" cy="6858000"/>
          </a:xfrm>
          <a:prstGeom prst="rect">
            <a:avLst/>
          </a:prstGeom>
          <a:noFill/>
          <a:ln w="9525">
            <a:noFill/>
            <a:round/>
            <a:headEnd/>
            <a:tailEnd/>
          </a:ln>
        </p:spPr>
      </p:pic>
    </p:spTree>
    <p:extLst>
      <p:ext uri="{BB962C8B-B14F-4D97-AF65-F5344CB8AC3E}">
        <p14:creationId xmlns:p14="http://schemas.microsoft.com/office/powerpoint/2010/main" val="15219853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9266" name="Rectangle 1"/>
          <p:cNvSpPr>
            <a:spLocks noChangeArrowheads="1"/>
          </p:cNvSpPr>
          <p:nvPr/>
        </p:nvSpPr>
        <p:spPr bwMode="auto">
          <a:xfrm>
            <a:off x="457200" y="457200"/>
            <a:ext cx="8305800" cy="5590507"/>
          </a:xfrm>
          <a:prstGeom prst="rect">
            <a:avLst/>
          </a:prstGeom>
          <a:noFill/>
          <a:ln w="9525">
            <a:noFill/>
            <a:round/>
            <a:headEnd/>
            <a:tailEnd/>
          </a:ln>
        </p:spPr>
        <p:txBody>
          <a:bodyPr lIns="90000" tIns="46800" rIns="90000" bIns="46800">
            <a:spAutoFit/>
          </a:bodyPr>
          <a:lstStyle/>
          <a:p>
            <a:pPr fontAlgn="base">
              <a:spcBef>
                <a:spcPts val="1313"/>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100" b="1" i="1" dirty="0">
                <a:solidFill>
                  <a:srgbClr val="FFFFFF"/>
                </a:solidFill>
                <a:latin typeface="Arial" charset="0"/>
                <a:ea typeface="MS Gothic"/>
              </a:rPr>
              <a:t>From Ishtar Gate, Babylon:</a:t>
            </a:r>
          </a:p>
          <a:p>
            <a:pPr fontAlgn="base">
              <a:spcBef>
                <a:spcPts val="1313"/>
              </a:spcBef>
              <a:spcAft>
                <a:spcPct val="0"/>
              </a:spcAft>
              <a:buClr>
                <a:srgbClr val="FFFFFF"/>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100" b="1" dirty="0">
                <a:solidFill>
                  <a:srgbClr val="FFFFFF"/>
                </a:solidFill>
                <a:latin typeface="Arial" charset="0"/>
                <a:ea typeface="MS Gothic"/>
              </a:rPr>
              <a:t> </a:t>
            </a:r>
            <a:r>
              <a:rPr lang="en-US" sz="2100" b="1" dirty="0" err="1">
                <a:solidFill>
                  <a:srgbClr val="FFFFFF"/>
                </a:solidFill>
                <a:latin typeface="Arial" charset="0"/>
                <a:ea typeface="MS Gothic"/>
              </a:rPr>
              <a:t>Jehoiachin</a:t>
            </a:r>
            <a:r>
              <a:rPr lang="en-US" sz="2100" b="1" dirty="0">
                <a:solidFill>
                  <a:srgbClr val="FFFFFF"/>
                </a:solidFill>
                <a:latin typeface="Arial" charset="0"/>
                <a:ea typeface="MS Gothic"/>
              </a:rPr>
              <a:t>—“</a:t>
            </a:r>
            <a:r>
              <a:rPr lang="en-US" sz="2100" b="1" dirty="0" err="1">
                <a:solidFill>
                  <a:srgbClr val="FFFF00"/>
                </a:solidFill>
                <a:latin typeface="Arial" charset="0"/>
                <a:ea typeface="MS Gothic"/>
              </a:rPr>
              <a:t>Yaukin</a:t>
            </a:r>
            <a:r>
              <a:rPr lang="en-US" sz="2100" b="1" dirty="0">
                <a:solidFill>
                  <a:srgbClr val="FFFFFF"/>
                </a:solidFill>
                <a:latin typeface="Arial" charset="0"/>
                <a:ea typeface="MS Gothic"/>
              </a:rPr>
              <a:t>, king of the land of </a:t>
            </a:r>
            <a:r>
              <a:rPr lang="en-US" sz="2100" b="1" dirty="0" err="1">
                <a:solidFill>
                  <a:srgbClr val="FFFF00"/>
                </a:solidFill>
                <a:latin typeface="Arial" charset="0"/>
                <a:ea typeface="MS Gothic"/>
              </a:rPr>
              <a:t>Jahud</a:t>
            </a:r>
            <a:r>
              <a:rPr lang="en-US" sz="2100" b="1" dirty="0">
                <a:solidFill>
                  <a:srgbClr val="FFFFFF"/>
                </a:solidFill>
                <a:latin typeface="Arial" charset="0"/>
                <a:ea typeface="MS Gothic"/>
              </a:rPr>
              <a:t>” (2 </a:t>
            </a:r>
            <a:r>
              <a:rPr lang="en-US" sz="2100" b="1" dirty="0" err="1">
                <a:solidFill>
                  <a:srgbClr val="FFFFFF"/>
                </a:solidFill>
                <a:latin typeface="Arial" charset="0"/>
                <a:ea typeface="MS Gothic"/>
              </a:rPr>
              <a:t>Kgs</a:t>
            </a:r>
            <a:r>
              <a:rPr lang="en-US" sz="2100" b="1" dirty="0">
                <a:solidFill>
                  <a:srgbClr val="FFFFFF"/>
                </a:solidFill>
                <a:latin typeface="Arial" charset="0"/>
                <a:ea typeface="MS Gothic"/>
              </a:rPr>
              <a:t> 25:27)</a:t>
            </a:r>
            <a:r>
              <a:rPr lang="x-none" sz="2100" b="1" dirty="0">
                <a:solidFill>
                  <a:srgbClr val="FFFFFF"/>
                </a:solidFill>
                <a:latin typeface="Arial" charset="0"/>
                <a:ea typeface="MS Gothic"/>
                <a:cs typeface="Arial" charset="0"/>
              </a:rPr>
              <a:t>‏</a:t>
            </a:r>
            <a:endParaRPr lang="en-US" sz="2100" b="1" dirty="0">
              <a:solidFill>
                <a:srgbClr val="FFFFFF"/>
              </a:solidFill>
              <a:latin typeface="Arial" charset="0"/>
              <a:ea typeface="MS Gothic"/>
            </a:endParaRPr>
          </a:p>
          <a:p>
            <a:pPr fontAlgn="base">
              <a:spcBef>
                <a:spcPts val="100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600" b="1" i="1" dirty="0">
              <a:solidFill>
                <a:srgbClr val="FFFFFF"/>
              </a:solidFill>
              <a:latin typeface="Arial" charset="0"/>
              <a:ea typeface="MS Gothic"/>
            </a:endParaRPr>
          </a:p>
          <a:p>
            <a:pPr fontAlgn="base">
              <a:spcBef>
                <a:spcPts val="1313"/>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100" b="1" i="1" dirty="0">
                <a:solidFill>
                  <a:srgbClr val="FFFFFF"/>
                </a:solidFill>
                <a:latin typeface="Arial" charset="0"/>
                <a:ea typeface="MS Gothic"/>
              </a:rPr>
              <a:t>From Elephantine, Egypt:</a:t>
            </a:r>
          </a:p>
          <a:p>
            <a:pPr fontAlgn="base">
              <a:spcBef>
                <a:spcPts val="1313"/>
              </a:spcBef>
              <a:spcAft>
                <a:spcPct val="0"/>
              </a:spcAft>
              <a:buClr>
                <a:srgbClr val="FFFFFF"/>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100" b="1" dirty="0">
                <a:solidFill>
                  <a:srgbClr val="FFFFFF"/>
                </a:solidFill>
                <a:latin typeface="Arial" charset="0"/>
                <a:ea typeface="MS Gothic"/>
              </a:rPr>
              <a:t> </a:t>
            </a:r>
            <a:r>
              <a:rPr lang="en-US" sz="2100" b="1" dirty="0" err="1">
                <a:solidFill>
                  <a:srgbClr val="FFFF00"/>
                </a:solidFill>
                <a:latin typeface="Arial" charset="0"/>
                <a:ea typeface="MS Gothic"/>
              </a:rPr>
              <a:t>Hanani</a:t>
            </a:r>
            <a:r>
              <a:rPr lang="en-US" sz="2100" b="1" dirty="0">
                <a:solidFill>
                  <a:srgbClr val="FFFF00"/>
                </a:solidFill>
                <a:latin typeface="Arial" charset="0"/>
                <a:ea typeface="MS Gothic"/>
              </a:rPr>
              <a:t> </a:t>
            </a:r>
            <a:r>
              <a:rPr lang="en-US" sz="2100" b="1" dirty="0">
                <a:solidFill>
                  <a:srgbClr val="FFFFFF"/>
                </a:solidFill>
                <a:latin typeface="Arial" charset="0"/>
                <a:ea typeface="MS Gothic"/>
              </a:rPr>
              <a:t>(Nehemiah’s brother, </a:t>
            </a:r>
            <a:r>
              <a:rPr lang="en-US" sz="2100" b="1" dirty="0" err="1">
                <a:solidFill>
                  <a:srgbClr val="FFFFFF"/>
                </a:solidFill>
                <a:latin typeface="Arial" charset="0"/>
                <a:ea typeface="MS Gothic"/>
              </a:rPr>
              <a:t>Neh</a:t>
            </a:r>
            <a:r>
              <a:rPr lang="en-US" sz="2100" b="1" dirty="0">
                <a:solidFill>
                  <a:srgbClr val="FFFFFF"/>
                </a:solidFill>
                <a:latin typeface="Arial" charset="0"/>
                <a:ea typeface="MS Gothic"/>
              </a:rPr>
              <a:t> 7:2)</a:t>
            </a:r>
            <a:r>
              <a:rPr lang="x-none" sz="2100" b="1" dirty="0">
                <a:solidFill>
                  <a:srgbClr val="FFFFFF"/>
                </a:solidFill>
                <a:latin typeface="Arial" charset="0"/>
                <a:ea typeface="MS Gothic"/>
                <a:cs typeface="Arial" charset="0"/>
              </a:rPr>
              <a:t>‏</a:t>
            </a:r>
            <a:endParaRPr lang="en-US" sz="2100" b="1" dirty="0">
              <a:solidFill>
                <a:srgbClr val="FFFFFF"/>
              </a:solidFill>
              <a:latin typeface="Arial" charset="0"/>
              <a:ea typeface="MS Gothic"/>
            </a:endParaRPr>
          </a:p>
          <a:p>
            <a:pPr fontAlgn="base">
              <a:spcBef>
                <a:spcPts val="1313"/>
              </a:spcBef>
              <a:spcAft>
                <a:spcPct val="0"/>
              </a:spcAft>
              <a:buClr>
                <a:srgbClr val="FFFFFF"/>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100" b="1" dirty="0">
                <a:solidFill>
                  <a:srgbClr val="FFFFFF"/>
                </a:solidFill>
                <a:latin typeface="Arial" charset="0"/>
                <a:ea typeface="MS Gothic"/>
              </a:rPr>
              <a:t> </a:t>
            </a:r>
            <a:r>
              <a:rPr lang="en-US" sz="2100" b="1" dirty="0" err="1">
                <a:solidFill>
                  <a:srgbClr val="FFFF00"/>
                </a:solidFill>
                <a:latin typeface="Arial" charset="0"/>
                <a:ea typeface="MS Gothic"/>
              </a:rPr>
              <a:t>Johanan</a:t>
            </a:r>
            <a:r>
              <a:rPr lang="en-US" sz="2100" b="1" dirty="0">
                <a:solidFill>
                  <a:srgbClr val="FFFFFF"/>
                </a:solidFill>
                <a:latin typeface="Arial" charset="0"/>
                <a:ea typeface="MS Gothic"/>
              </a:rPr>
              <a:t> (High priest, </a:t>
            </a:r>
            <a:r>
              <a:rPr lang="en-US" sz="2100" b="1" dirty="0" err="1">
                <a:solidFill>
                  <a:srgbClr val="FFFFFF"/>
                </a:solidFill>
                <a:latin typeface="Arial" charset="0"/>
                <a:ea typeface="MS Gothic"/>
              </a:rPr>
              <a:t>Neh</a:t>
            </a:r>
            <a:r>
              <a:rPr lang="en-US" sz="2100" b="1" dirty="0">
                <a:solidFill>
                  <a:srgbClr val="FFFFFF"/>
                </a:solidFill>
                <a:latin typeface="Arial" charset="0"/>
                <a:ea typeface="MS Gothic"/>
              </a:rPr>
              <a:t> 12:22)</a:t>
            </a:r>
            <a:r>
              <a:rPr lang="x-none" sz="2100" b="1" dirty="0">
                <a:solidFill>
                  <a:srgbClr val="FFFFFF"/>
                </a:solidFill>
                <a:latin typeface="Arial" charset="0"/>
                <a:ea typeface="MS Gothic"/>
                <a:cs typeface="Arial" charset="0"/>
              </a:rPr>
              <a:t>‏</a:t>
            </a:r>
            <a:endParaRPr lang="en-US" sz="2100" b="1" dirty="0">
              <a:solidFill>
                <a:srgbClr val="FFFFFF"/>
              </a:solidFill>
              <a:latin typeface="Arial" charset="0"/>
              <a:ea typeface="MS Gothic"/>
            </a:endParaRPr>
          </a:p>
          <a:p>
            <a:pPr fontAlgn="base">
              <a:spcBef>
                <a:spcPts val="1313"/>
              </a:spcBef>
              <a:spcAft>
                <a:spcPct val="0"/>
              </a:spcAft>
              <a:buClr>
                <a:srgbClr val="FFFFFF"/>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100" b="1" dirty="0">
                <a:solidFill>
                  <a:srgbClr val="FFFFFF"/>
                </a:solidFill>
                <a:latin typeface="Arial" charset="0"/>
                <a:ea typeface="MS Gothic"/>
              </a:rPr>
              <a:t> </a:t>
            </a:r>
            <a:r>
              <a:rPr lang="en-US" sz="2100" b="1" dirty="0" err="1">
                <a:solidFill>
                  <a:srgbClr val="FFFF00"/>
                </a:solidFill>
                <a:latin typeface="Arial" charset="0"/>
                <a:ea typeface="MS Gothic"/>
              </a:rPr>
              <a:t>Sanballat</a:t>
            </a:r>
            <a:endParaRPr lang="en-US" sz="2100" b="1" dirty="0">
              <a:solidFill>
                <a:srgbClr val="FFFF00"/>
              </a:solidFill>
              <a:latin typeface="Arial" charset="0"/>
              <a:ea typeface="MS Gothic"/>
            </a:endParaRPr>
          </a:p>
          <a:p>
            <a:pPr fontAlgn="base">
              <a:spcBef>
                <a:spcPts val="100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600" b="1" i="1" dirty="0">
              <a:solidFill>
                <a:srgbClr val="FFFFFF"/>
              </a:solidFill>
              <a:latin typeface="Arial" charset="0"/>
              <a:ea typeface="MS Gothic"/>
            </a:endParaRPr>
          </a:p>
          <a:p>
            <a:pPr fontAlgn="base">
              <a:spcBef>
                <a:spcPts val="1313"/>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100" b="1" i="1" dirty="0">
                <a:solidFill>
                  <a:srgbClr val="FFFFFF"/>
                </a:solidFill>
                <a:latin typeface="Arial" charset="0"/>
                <a:ea typeface="MS Gothic"/>
              </a:rPr>
              <a:t>Other:</a:t>
            </a:r>
          </a:p>
          <a:p>
            <a:pPr fontAlgn="base">
              <a:spcBef>
                <a:spcPts val="1313"/>
              </a:spcBef>
              <a:spcAft>
                <a:spcPct val="0"/>
              </a:spcAft>
              <a:buClr>
                <a:srgbClr val="FFFFFF"/>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100" b="1" dirty="0">
                <a:solidFill>
                  <a:srgbClr val="FFFFFF"/>
                </a:solidFill>
                <a:latin typeface="Arial" charset="0"/>
                <a:ea typeface="MS Gothic"/>
              </a:rPr>
              <a:t> </a:t>
            </a:r>
            <a:r>
              <a:rPr lang="en-US" sz="2100" b="1" dirty="0">
                <a:solidFill>
                  <a:srgbClr val="FFFF00"/>
                </a:solidFill>
                <a:latin typeface="Arial" charset="0"/>
                <a:ea typeface="MS Gothic"/>
              </a:rPr>
              <a:t>Balaam</a:t>
            </a:r>
            <a:r>
              <a:rPr lang="en-US" sz="2100" b="1" dirty="0">
                <a:solidFill>
                  <a:srgbClr val="FFFFFF"/>
                </a:solidFill>
                <a:latin typeface="Arial" charset="0"/>
                <a:ea typeface="MS Gothic"/>
              </a:rPr>
              <a:t>—6</a:t>
            </a:r>
            <a:r>
              <a:rPr lang="en-US" sz="2100" b="1" baseline="30000" dirty="0">
                <a:solidFill>
                  <a:srgbClr val="FFFFFF"/>
                </a:solidFill>
                <a:latin typeface="Arial" charset="0"/>
                <a:ea typeface="MS Gothic"/>
              </a:rPr>
              <a:t>th</a:t>
            </a:r>
            <a:r>
              <a:rPr lang="en-US" sz="2100" b="1" dirty="0">
                <a:solidFill>
                  <a:srgbClr val="FFFFFF"/>
                </a:solidFill>
                <a:latin typeface="Arial" charset="0"/>
                <a:ea typeface="MS Gothic"/>
              </a:rPr>
              <a:t> C. BC Aramaic inscription</a:t>
            </a:r>
          </a:p>
          <a:p>
            <a:pPr fontAlgn="base">
              <a:spcBef>
                <a:spcPts val="1313"/>
              </a:spcBef>
              <a:spcAft>
                <a:spcPct val="0"/>
              </a:spcAft>
              <a:buClr>
                <a:srgbClr val="FFFFFF"/>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100" b="1" dirty="0">
                <a:solidFill>
                  <a:srgbClr val="FFFFFF"/>
                </a:solidFill>
                <a:latin typeface="Arial" charset="0"/>
                <a:ea typeface="MS Gothic"/>
              </a:rPr>
              <a:t> </a:t>
            </a:r>
            <a:r>
              <a:rPr lang="en-US" sz="2100" b="1" dirty="0" err="1">
                <a:solidFill>
                  <a:srgbClr val="FFFF00"/>
                </a:solidFill>
                <a:latin typeface="Arial" charset="0"/>
                <a:ea typeface="MS Gothic"/>
              </a:rPr>
              <a:t>Menahem</a:t>
            </a:r>
            <a:r>
              <a:rPr lang="en-US" sz="2100" b="1" dirty="0">
                <a:solidFill>
                  <a:srgbClr val="FFFFFF"/>
                </a:solidFill>
                <a:latin typeface="Arial" charset="0"/>
                <a:ea typeface="MS Gothic"/>
              </a:rPr>
              <a:t>—</a:t>
            </a:r>
            <a:r>
              <a:rPr lang="en-US" sz="2100" b="1" dirty="0" err="1">
                <a:solidFill>
                  <a:srgbClr val="FFFFFF"/>
                </a:solidFill>
                <a:latin typeface="Arial" charset="0"/>
                <a:ea typeface="MS Gothic"/>
              </a:rPr>
              <a:t>Tiglath</a:t>
            </a:r>
            <a:r>
              <a:rPr lang="en-US" sz="2100" b="1" dirty="0">
                <a:solidFill>
                  <a:srgbClr val="FFFFFF"/>
                </a:solidFill>
                <a:latin typeface="Arial" charset="0"/>
                <a:ea typeface="MS Gothic"/>
              </a:rPr>
              <a:t> </a:t>
            </a:r>
            <a:r>
              <a:rPr lang="en-US" sz="2100" b="1" dirty="0" err="1">
                <a:solidFill>
                  <a:srgbClr val="FFFFFF"/>
                </a:solidFill>
                <a:latin typeface="Arial" charset="0"/>
                <a:ea typeface="MS Gothic"/>
              </a:rPr>
              <a:t>Pileser</a:t>
            </a:r>
            <a:r>
              <a:rPr lang="en-US" sz="2100" b="1" dirty="0">
                <a:solidFill>
                  <a:srgbClr val="FFFFFF"/>
                </a:solidFill>
                <a:latin typeface="Arial" charset="0"/>
                <a:ea typeface="MS Gothic"/>
              </a:rPr>
              <a:t> III’s boast</a:t>
            </a:r>
          </a:p>
          <a:p>
            <a:pPr fontAlgn="base">
              <a:spcBef>
                <a:spcPts val="1313"/>
              </a:spcBef>
              <a:spcAft>
                <a:spcPct val="0"/>
              </a:spcAft>
              <a:buClr>
                <a:srgbClr val="FFFFFF"/>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100" b="1" dirty="0">
                <a:solidFill>
                  <a:srgbClr val="FFFFFF"/>
                </a:solidFill>
                <a:latin typeface="Arial" charset="0"/>
                <a:ea typeface="MS Gothic"/>
              </a:rPr>
              <a:t> Bullae – </a:t>
            </a:r>
            <a:r>
              <a:rPr lang="en-US" sz="2100" b="1" dirty="0" err="1">
                <a:solidFill>
                  <a:srgbClr val="FFFF00"/>
                </a:solidFill>
                <a:latin typeface="Arial" charset="0"/>
                <a:ea typeface="MS Gothic"/>
              </a:rPr>
              <a:t>Gemariah</a:t>
            </a:r>
            <a:r>
              <a:rPr lang="en-US" sz="2100" b="1" dirty="0">
                <a:solidFill>
                  <a:srgbClr val="FFFF00"/>
                </a:solidFill>
                <a:latin typeface="Arial" charset="0"/>
                <a:ea typeface="MS Gothic"/>
              </a:rPr>
              <a:t>, Ishmael, Baruch</a:t>
            </a:r>
            <a:endParaRPr lang="en-US" sz="2100" b="1" dirty="0">
              <a:solidFill>
                <a:srgbClr val="FFFFFF"/>
              </a:solidFill>
              <a:latin typeface="Arial" charset="0"/>
              <a:ea typeface="MS Gothic"/>
            </a:endParaRPr>
          </a:p>
        </p:txBody>
      </p:sp>
    </p:spTree>
    <p:extLst>
      <p:ext uri="{BB962C8B-B14F-4D97-AF65-F5344CB8AC3E}">
        <p14:creationId xmlns:p14="http://schemas.microsoft.com/office/powerpoint/2010/main" val="2824362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http://education.vetmed.vt.edu/curriculum/vm8054/labs/Lab14/IMAGES/FINGERPRINT.jpg"/>
          <p:cNvPicPr>
            <a:picLocks noChangeAspect="1" noChangeArrowheads="1"/>
          </p:cNvPicPr>
          <p:nvPr/>
        </p:nvPicPr>
        <p:blipFill>
          <a:blip r:embed="rId3" cstate="print"/>
          <a:srcRect/>
          <a:stretch>
            <a:fillRect/>
          </a:stretch>
        </p:blipFill>
        <p:spPr bwMode="auto">
          <a:xfrm>
            <a:off x="3200400" y="2057400"/>
            <a:ext cx="2819400" cy="4071723"/>
          </a:xfrm>
          <a:prstGeom prst="rect">
            <a:avLst/>
          </a:prstGeom>
          <a:noFill/>
        </p:spPr>
      </p:pic>
      <p:sp>
        <p:nvSpPr>
          <p:cNvPr id="6" name="Title 5"/>
          <p:cNvSpPr>
            <a:spLocks noGrp="1"/>
          </p:cNvSpPr>
          <p:nvPr>
            <p:ph type="title"/>
          </p:nvPr>
        </p:nvSpPr>
        <p:spPr>
          <a:xfrm>
            <a:off x="685800" y="609600"/>
            <a:ext cx="7770813" cy="1295400"/>
          </a:xfrm>
        </p:spPr>
        <p:txBody>
          <a:bodyPr/>
          <a:lstStyle/>
          <a:p>
            <a:r>
              <a:rPr lang="en-US" dirty="0" smtClean="0">
                <a:solidFill>
                  <a:schemeClr val="tx1"/>
                </a:solidFill>
                <a:effectLst>
                  <a:outerShdw blurRad="38100" dist="38100" dir="2700000" algn="tl">
                    <a:srgbClr val="000000"/>
                  </a:outerShdw>
                </a:effectLst>
                <a:latin typeface="Times New Roman" pitchFamily="18" charset="0"/>
              </a:rPr>
              <a:t>Baruch’s fingerprint</a:t>
            </a:r>
            <a:endParaRPr lang="en-US" dirty="0">
              <a:solidFill>
                <a:schemeClr val="tx1"/>
              </a:solidFill>
              <a:latin typeface="Times New Roman" pitchFamily="18" charset="0"/>
            </a:endParaRPr>
          </a:p>
        </p:txBody>
      </p:sp>
    </p:spTree>
    <p:extLst>
      <p:ext uri="{BB962C8B-B14F-4D97-AF65-F5344CB8AC3E}">
        <p14:creationId xmlns:p14="http://schemas.microsoft.com/office/powerpoint/2010/main" val="5433214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141315" name="Rectangle 2"/>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pic>
        <p:nvPicPr>
          <p:cNvPr id="141316" name="Picture 3"/>
          <p:cNvPicPr>
            <a:picLocks noChangeAspect="1" noChangeArrowheads="1"/>
          </p:cNvPicPr>
          <p:nvPr/>
        </p:nvPicPr>
        <p:blipFill>
          <a:blip r:embed="rId3" cstate="print"/>
          <a:srcRect/>
          <a:stretch>
            <a:fillRect/>
          </a:stretch>
        </p:blipFill>
        <p:spPr bwMode="auto">
          <a:xfrm>
            <a:off x="800100" y="1076325"/>
            <a:ext cx="7543800" cy="4705350"/>
          </a:xfrm>
          <a:prstGeom prst="rect">
            <a:avLst/>
          </a:prstGeom>
          <a:noFill/>
          <a:ln w="9525">
            <a:noFill/>
            <a:round/>
            <a:headEnd/>
            <a:tailEnd/>
          </a:ln>
        </p:spPr>
      </p:pic>
    </p:spTree>
    <p:extLst>
      <p:ext uri="{BB962C8B-B14F-4D97-AF65-F5344CB8AC3E}">
        <p14:creationId xmlns:p14="http://schemas.microsoft.com/office/powerpoint/2010/main" val="23908201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1"/>
          <p:cNvSpPr txBox="1">
            <a:spLocks noChangeArrowheads="1"/>
          </p:cNvSpPr>
          <p:nvPr/>
        </p:nvSpPr>
        <p:spPr bwMode="auto">
          <a:xfrm>
            <a:off x="685800" y="655638"/>
            <a:ext cx="7772400" cy="441325"/>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300" b="1">
                <a:solidFill>
                  <a:srgbClr val="FFFF00"/>
                </a:solidFill>
                <a:latin typeface="Arial" charset="0"/>
                <a:ea typeface="MS Gothic"/>
              </a:rPr>
              <a:t>Other archaeological evidence (OT)</a:t>
            </a:r>
            <a:r>
              <a:rPr lang="x-none" sz="2300" b="1">
                <a:solidFill>
                  <a:srgbClr val="FFFF00"/>
                </a:solidFill>
                <a:latin typeface="Arial" charset="0"/>
                <a:ea typeface="MS Gothic"/>
                <a:cs typeface="Arial" charset="0"/>
              </a:rPr>
              <a:t>‏</a:t>
            </a:r>
            <a:endParaRPr lang="en-US" sz="2300" b="1">
              <a:solidFill>
                <a:srgbClr val="FFFF00"/>
              </a:solidFill>
              <a:latin typeface="Arial" charset="0"/>
              <a:ea typeface="MS Gothic"/>
            </a:endParaRPr>
          </a:p>
        </p:txBody>
      </p:sp>
      <p:sp>
        <p:nvSpPr>
          <p:cNvPr id="185347" name="Text Box 2"/>
          <p:cNvSpPr txBox="1">
            <a:spLocks noChangeArrowheads="1"/>
          </p:cNvSpPr>
          <p:nvPr/>
        </p:nvSpPr>
        <p:spPr bwMode="auto">
          <a:xfrm>
            <a:off x="381000" y="1676400"/>
            <a:ext cx="8382000" cy="4556125"/>
          </a:xfrm>
          <a:prstGeom prst="rect">
            <a:avLst/>
          </a:prstGeom>
          <a:noFill/>
          <a:ln w="9525">
            <a:noFill/>
            <a:round/>
            <a:headEnd/>
            <a:tailEnd/>
          </a:ln>
        </p:spPr>
        <p:txBody>
          <a:bodyPr/>
          <a:lstStyle/>
          <a:p>
            <a:pPr algn="just" fontAlgn="base">
              <a:spcBef>
                <a:spcPts val="45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rgbClr val="FFFF00"/>
                </a:solidFill>
                <a:latin typeface="Times New Roman"/>
                <a:ea typeface="MS Gothic"/>
              </a:rPr>
              <a:t>Item(s)			No.	Date BC		Significance</a:t>
            </a:r>
          </a:p>
          <a:p>
            <a:pPr algn="just" fontAlgn="base">
              <a:spcBef>
                <a:spcPts val="225"/>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900" b="1" dirty="0">
              <a:solidFill>
                <a:srgbClr val="FFFF00"/>
              </a:solidFill>
              <a:latin typeface="Times New Roman"/>
              <a:ea typeface="MS Gothic"/>
            </a:endParaRPr>
          </a:p>
          <a:p>
            <a:pPr algn="just" fontAlgn="base">
              <a:spcBef>
                <a:spcPts val="175"/>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700" b="1" dirty="0">
              <a:solidFill>
                <a:srgbClr val="FFFFFF"/>
              </a:solidFill>
              <a:latin typeface="Times New Roman"/>
              <a:ea typeface="MS Gothic"/>
            </a:endParaRPr>
          </a:p>
          <a:p>
            <a:pPr algn="just" fontAlgn="base">
              <a:spcBef>
                <a:spcPts val="5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dirty="0">
                <a:solidFill>
                  <a:srgbClr val="FFFFFF"/>
                </a:solidFill>
                <a:latin typeface="Times New Roman"/>
                <a:ea typeface="MS Gothic"/>
              </a:rPr>
              <a:t>HEZEKIAH’S SEAL	1	727-698		Evidence of Judean king</a:t>
            </a:r>
          </a:p>
          <a:p>
            <a:pPr algn="just" fontAlgn="base">
              <a:spcBef>
                <a:spcPts val="4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FFFF"/>
                </a:solidFill>
                <a:latin typeface="Times New Roman"/>
                <a:ea typeface="MS Gothic"/>
              </a:rPr>
              <a:t>Discovered 1999				</a:t>
            </a:r>
          </a:p>
          <a:p>
            <a:pPr algn="just" fontAlgn="base">
              <a:spcBef>
                <a:spcPts val="475"/>
              </a:spcBef>
              <a:spcAft>
                <a:spcPct val="0"/>
              </a:spcAft>
              <a:buClr>
                <a:srgbClr val="FFFFFF"/>
              </a:buClr>
              <a:buSzPct val="100000"/>
              <a:buFont typeface="Bwhebl"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900" b="1">
              <a:solidFill>
                <a:srgbClr val="FFFFFF"/>
              </a:solidFill>
              <a:latin typeface="Bwhebl" pitchFamily="18" charset="0"/>
              <a:ea typeface="MS Gothic"/>
            </a:endParaRPr>
          </a:p>
          <a:p>
            <a:pPr algn="just" fontAlgn="base">
              <a:spcBef>
                <a:spcPts val="5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dirty="0">
                <a:solidFill>
                  <a:srgbClr val="FFFFFF"/>
                </a:solidFill>
                <a:latin typeface="Times New Roman"/>
                <a:ea typeface="MS Gothic"/>
              </a:rPr>
              <a:t>NEW D.S.S.		2	2</a:t>
            </a:r>
            <a:r>
              <a:rPr lang="en-US" sz="2000" b="1" baseline="30000" dirty="0">
                <a:solidFill>
                  <a:srgbClr val="FFFFFF"/>
                </a:solidFill>
                <a:latin typeface="Times New Roman"/>
                <a:ea typeface="MS Gothic"/>
              </a:rPr>
              <a:t>nd</a:t>
            </a:r>
            <a:r>
              <a:rPr lang="en-US" sz="2000" b="1" dirty="0">
                <a:solidFill>
                  <a:srgbClr val="FFFFFF"/>
                </a:solidFill>
                <a:latin typeface="Times New Roman"/>
                <a:ea typeface="MS Gothic"/>
              </a:rPr>
              <a:t> C. 		There’s more to come!</a:t>
            </a:r>
          </a:p>
          <a:p>
            <a:pPr algn="just" fontAlgn="base">
              <a:spcBef>
                <a:spcPts val="4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rgbClr val="FFFFFF"/>
                </a:solidFill>
                <a:latin typeface="Times New Roman"/>
                <a:ea typeface="MS Gothic"/>
              </a:rPr>
              <a:t>Disc./pub. 2000, 2006</a:t>
            </a:r>
          </a:p>
          <a:p>
            <a:pPr algn="just" fontAlgn="base">
              <a:spcBef>
                <a:spcPts val="4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dirty="0">
              <a:solidFill>
                <a:srgbClr val="FFFFFF"/>
              </a:solidFill>
              <a:latin typeface="Times New Roman"/>
              <a:ea typeface="MS Gothic"/>
            </a:endParaRPr>
          </a:p>
          <a:p>
            <a:pPr algn="just" fontAlgn="base">
              <a:spcBef>
                <a:spcPts val="4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dirty="0">
                <a:solidFill>
                  <a:srgbClr val="FFFFFF"/>
                </a:solidFill>
                <a:latin typeface="Times New Roman"/>
                <a:ea typeface="MS Gothic"/>
              </a:rPr>
              <a:t>BAB. CHRONICLE	4	7th-6th C.	</a:t>
            </a:r>
            <a:r>
              <a:rPr lang="en-US" b="1" dirty="0">
                <a:solidFill>
                  <a:srgbClr val="FFFFFF"/>
                </a:solidFill>
                <a:latin typeface="Times New Roman"/>
                <a:ea typeface="MS Gothic"/>
              </a:rPr>
              <a:t>Fall of Nineveh, Jerusalem</a:t>
            </a:r>
          </a:p>
          <a:p>
            <a:pPr algn="just" fontAlgn="base">
              <a:spcBef>
                <a:spcPts val="4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err="1">
                <a:solidFill>
                  <a:srgbClr val="FFFFFF"/>
                </a:solidFill>
                <a:latin typeface="Times New Roman"/>
                <a:ea typeface="MS Gothic"/>
              </a:rPr>
              <a:t>Kgs</a:t>
            </a:r>
            <a:r>
              <a:rPr lang="en-US" b="1" dirty="0">
                <a:solidFill>
                  <a:srgbClr val="FFFFFF"/>
                </a:solidFill>
                <a:latin typeface="Times New Roman"/>
                <a:ea typeface="MS Gothic"/>
              </a:rPr>
              <a:t>, </a:t>
            </a:r>
            <a:r>
              <a:rPr lang="en-US" b="1" dirty="0" err="1">
                <a:solidFill>
                  <a:srgbClr val="FFFFFF"/>
                </a:solidFill>
                <a:latin typeface="Times New Roman"/>
                <a:ea typeface="MS Gothic"/>
              </a:rPr>
              <a:t>Chron</a:t>
            </a:r>
            <a:r>
              <a:rPr lang="en-US" b="1" dirty="0">
                <a:solidFill>
                  <a:srgbClr val="FFFFFF"/>
                </a:solidFill>
                <a:latin typeface="Times New Roman"/>
                <a:ea typeface="MS Gothic"/>
              </a:rPr>
              <a:t>, </a:t>
            </a:r>
            <a:r>
              <a:rPr lang="en-US" b="1" dirty="0" err="1">
                <a:solidFill>
                  <a:srgbClr val="FFFFFF"/>
                </a:solidFill>
                <a:latin typeface="Times New Roman"/>
                <a:ea typeface="MS Gothic"/>
              </a:rPr>
              <a:t>Jer</a:t>
            </a:r>
            <a:r>
              <a:rPr lang="en-US" b="1" dirty="0">
                <a:solidFill>
                  <a:srgbClr val="FFFFFF"/>
                </a:solidFill>
                <a:latin typeface="Times New Roman"/>
                <a:ea typeface="MS Gothic"/>
              </a:rPr>
              <a:t>, Dan</a:t>
            </a:r>
          </a:p>
          <a:p>
            <a:pPr algn="just" fontAlgn="base">
              <a:spcBef>
                <a:spcPts val="4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dirty="0">
              <a:solidFill>
                <a:srgbClr val="FFFFFF"/>
              </a:solidFill>
              <a:latin typeface="Times New Roman"/>
              <a:ea typeface="MS Gothic"/>
            </a:endParaRPr>
          </a:p>
          <a:p>
            <a:pPr algn="just" fontAlgn="base">
              <a:spcBef>
                <a:spcPts val="125"/>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00" b="1" dirty="0">
              <a:solidFill>
                <a:srgbClr val="FFFFFF"/>
              </a:solidFill>
              <a:latin typeface="Times New Roman"/>
              <a:ea typeface="MS Gothic"/>
            </a:endParaRPr>
          </a:p>
          <a:p>
            <a:pPr algn="just" fontAlgn="base">
              <a:spcBef>
                <a:spcPts val="5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dirty="0">
                <a:solidFill>
                  <a:srgbClr val="FFFFFF"/>
                </a:solidFill>
                <a:latin typeface="Times New Roman"/>
                <a:ea typeface="MS Gothic"/>
              </a:rPr>
              <a:t>CYRUS CYLINDER	1	6th C.		Return from Exile </a:t>
            </a:r>
          </a:p>
          <a:p>
            <a:pPr algn="just" fontAlgn="base">
              <a:spcBef>
                <a:spcPts val="4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err="1">
                <a:solidFill>
                  <a:srgbClr val="FFFFFF"/>
                </a:solidFill>
                <a:latin typeface="Times New Roman"/>
                <a:ea typeface="MS Gothic"/>
              </a:rPr>
              <a:t>Chron</a:t>
            </a:r>
            <a:r>
              <a:rPr lang="en-US" b="1" dirty="0">
                <a:solidFill>
                  <a:srgbClr val="FFFFFF"/>
                </a:solidFill>
                <a:latin typeface="Times New Roman"/>
                <a:ea typeface="MS Gothic"/>
              </a:rPr>
              <a:t>, Ezra</a:t>
            </a:r>
          </a:p>
        </p:txBody>
      </p:sp>
    </p:spTree>
    <p:extLst>
      <p:ext uri="{BB962C8B-B14F-4D97-AF65-F5344CB8AC3E}">
        <p14:creationId xmlns:p14="http://schemas.microsoft.com/office/powerpoint/2010/main" val="20122219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1"/>
          <p:cNvSpPr txBox="1">
            <a:spLocks noChangeArrowheads="1"/>
          </p:cNvSpPr>
          <p:nvPr/>
        </p:nvSpPr>
        <p:spPr bwMode="auto">
          <a:xfrm>
            <a:off x="685800" y="0"/>
            <a:ext cx="7772400" cy="11430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300" b="1">
                <a:solidFill>
                  <a:srgbClr val="FFFF00"/>
                </a:solidFill>
                <a:latin typeface="Arial" charset="0"/>
                <a:ea typeface="MS Gothic"/>
              </a:rPr>
              <a:t>Other archaeological evidence (OT)</a:t>
            </a:r>
            <a:r>
              <a:rPr lang="x-none" sz="2300" b="1">
                <a:solidFill>
                  <a:srgbClr val="FFFF00"/>
                </a:solidFill>
                <a:latin typeface="Arial" charset="0"/>
                <a:ea typeface="MS Gothic"/>
                <a:cs typeface="Arial" charset="0"/>
              </a:rPr>
              <a:t>‏</a:t>
            </a:r>
            <a:endParaRPr lang="en-US" sz="2300" b="1">
              <a:solidFill>
                <a:srgbClr val="FFFF00"/>
              </a:solidFill>
              <a:latin typeface="Arial" charset="0"/>
              <a:ea typeface="MS Gothic"/>
            </a:endParaRPr>
          </a:p>
        </p:txBody>
      </p:sp>
      <p:sp>
        <p:nvSpPr>
          <p:cNvPr id="186371" name="Text Box 2"/>
          <p:cNvSpPr txBox="1">
            <a:spLocks noChangeArrowheads="1"/>
          </p:cNvSpPr>
          <p:nvPr/>
        </p:nvSpPr>
        <p:spPr bwMode="auto">
          <a:xfrm>
            <a:off x="381000" y="1143000"/>
            <a:ext cx="8382000" cy="5334000"/>
          </a:xfrm>
          <a:prstGeom prst="rect">
            <a:avLst/>
          </a:prstGeom>
          <a:noFill/>
          <a:ln w="9525">
            <a:noFill/>
            <a:round/>
            <a:headEnd/>
            <a:tailEnd/>
          </a:ln>
        </p:spPr>
        <p:txBody>
          <a:bodyPr/>
          <a:lstStyle/>
          <a:p>
            <a:pPr algn="just" fontAlgn="base">
              <a:spcBef>
                <a:spcPts val="45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FF00"/>
                </a:solidFill>
                <a:latin typeface="Times New Roman"/>
                <a:ea typeface="MS Gothic"/>
              </a:rPr>
              <a:t>Item(s)			No.	Date BC		Significance</a:t>
            </a:r>
          </a:p>
          <a:p>
            <a:pPr algn="just" fontAlgn="base">
              <a:spcBef>
                <a:spcPts val="225"/>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900" b="1">
              <a:solidFill>
                <a:srgbClr val="FFFF00"/>
              </a:solidFill>
              <a:latin typeface="Times New Roman"/>
              <a:ea typeface="MS Gothic"/>
            </a:endParaRPr>
          </a:p>
          <a:p>
            <a:pPr algn="just" fontAlgn="base">
              <a:spcBef>
                <a:spcPts val="4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FFFF"/>
                </a:solidFill>
                <a:latin typeface="Times New Roman"/>
                <a:ea typeface="MS Gothic"/>
              </a:rPr>
              <a:t>EBLA TABLETS		15,000	23rd C. 		Semitic language</a:t>
            </a:r>
          </a:p>
          <a:p>
            <a:pPr algn="just" fontAlgn="base">
              <a:spcBef>
                <a:spcPts val="4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FFFFFF"/>
                </a:solidFill>
                <a:latin typeface="Times New Roman"/>
                <a:ea typeface="MS Gothic"/>
              </a:rPr>
              <a:t>Gen 10-1, 14, 19</a:t>
            </a:r>
            <a:r>
              <a:rPr lang="en-US" sz="1900" b="1">
                <a:solidFill>
                  <a:srgbClr val="FFFFFF"/>
                </a:solidFill>
                <a:latin typeface="Times New Roman"/>
                <a:ea typeface="MS Gothic"/>
              </a:rPr>
              <a:t>					</a:t>
            </a:r>
            <a:r>
              <a:rPr lang="en-US" b="1">
                <a:solidFill>
                  <a:srgbClr val="FFFFFF"/>
                </a:solidFill>
                <a:latin typeface="Times New Roman"/>
                <a:ea typeface="MS Gothic"/>
              </a:rPr>
              <a:t>Eber, Sodom &amp; Gomorrah</a:t>
            </a:r>
          </a:p>
          <a:p>
            <a:pPr algn="just" fontAlgn="base">
              <a:spcBef>
                <a:spcPts val="4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a:solidFill>
                <a:srgbClr val="FFFFFF"/>
              </a:solidFill>
              <a:latin typeface="Times New Roman"/>
              <a:ea typeface="MS Gothic"/>
            </a:endParaRPr>
          </a:p>
          <a:p>
            <a:pPr algn="just" fontAlgn="base">
              <a:spcBef>
                <a:spcPts val="475"/>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FFFF"/>
                </a:solidFill>
                <a:latin typeface="Times New Roman"/>
                <a:ea typeface="MS Gothic"/>
              </a:rPr>
              <a:t>MARI TABLETS		20,000	18th C.		Nahor, Patriarchal</a:t>
            </a:r>
            <a:r>
              <a:rPr lang="en-US" sz="1900" b="1">
                <a:solidFill>
                  <a:srgbClr val="FFFFFF"/>
                </a:solidFill>
                <a:latin typeface="Times New Roman"/>
                <a:ea typeface="MS Gothic"/>
              </a:rPr>
              <a:t> </a:t>
            </a:r>
          </a:p>
          <a:p>
            <a:pPr algn="just" fontAlgn="base">
              <a:spcBef>
                <a:spcPts val="475"/>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FFFFFF"/>
                </a:solidFill>
                <a:latin typeface="Times New Roman"/>
                <a:ea typeface="MS Gothic"/>
              </a:rPr>
              <a:t>Gen 11, 12-50, 15</a:t>
            </a:r>
            <a:r>
              <a:rPr lang="en-US" sz="1900" b="1">
                <a:solidFill>
                  <a:srgbClr val="FFFFFF"/>
                </a:solidFill>
                <a:latin typeface="Times New Roman"/>
                <a:ea typeface="MS Gothic"/>
              </a:rPr>
              <a:t>					customs, cutting covenant</a:t>
            </a:r>
          </a:p>
          <a:p>
            <a:pPr algn="just" fontAlgn="base">
              <a:spcBef>
                <a:spcPts val="475"/>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900" b="1">
              <a:solidFill>
                <a:srgbClr val="FFFFFF"/>
              </a:solidFill>
              <a:latin typeface="Times New Roman"/>
              <a:ea typeface="MS Gothic"/>
            </a:endParaRPr>
          </a:p>
          <a:p>
            <a:pPr algn="just" fontAlgn="base">
              <a:spcBef>
                <a:spcPts val="475"/>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900" b="1">
                <a:solidFill>
                  <a:srgbClr val="FFFFFF"/>
                </a:solidFill>
                <a:latin typeface="Times New Roman"/>
                <a:ea typeface="MS Gothic"/>
              </a:rPr>
              <a:t>NUZI TABLETS		1000s	15th C.		Servant heir, birthright </a:t>
            </a:r>
          </a:p>
          <a:p>
            <a:pPr algn="just" fontAlgn="base">
              <a:spcBef>
                <a:spcPts val="4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FFFFFF"/>
                </a:solidFill>
                <a:latin typeface="Times New Roman"/>
                <a:ea typeface="MS Gothic"/>
              </a:rPr>
              <a:t>Gen 15-16, 25, 31</a:t>
            </a:r>
            <a:r>
              <a:rPr lang="en-US" sz="1900" b="1">
                <a:solidFill>
                  <a:srgbClr val="FFFFFF"/>
                </a:solidFill>
                <a:latin typeface="Times New Roman"/>
                <a:ea typeface="MS Gothic"/>
              </a:rPr>
              <a:t>					</a:t>
            </a:r>
            <a:r>
              <a:rPr lang="en-US" b="1">
                <a:solidFill>
                  <a:srgbClr val="FFFFFF"/>
                </a:solidFill>
                <a:latin typeface="Times New Roman"/>
                <a:ea typeface="MS Gothic"/>
              </a:rPr>
              <a:t>sale, household idols</a:t>
            </a:r>
          </a:p>
          <a:p>
            <a:pPr algn="just" fontAlgn="base">
              <a:spcBef>
                <a:spcPts val="4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a:solidFill>
                <a:srgbClr val="FFFFFF"/>
              </a:solidFill>
              <a:latin typeface="Times New Roman"/>
              <a:ea typeface="MS Gothic"/>
            </a:endParaRPr>
          </a:p>
          <a:p>
            <a:pPr algn="just" fontAlgn="base">
              <a:spcBef>
                <a:spcPts val="4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FFFF"/>
                </a:solidFill>
                <a:latin typeface="Times New Roman"/>
                <a:ea typeface="MS Gothic"/>
              </a:rPr>
              <a:t>RAS SHAMRA TABLETS	1000s	15th C.		Canaanite religious </a:t>
            </a:r>
          </a:p>
          <a:p>
            <a:pPr algn="just" fontAlgn="base">
              <a:spcBef>
                <a:spcPts val="4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FFFFFF"/>
                </a:solidFill>
                <a:latin typeface="Times New Roman"/>
                <a:ea typeface="MS Gothic"/>
              </a:rPr>
              <a:t>Judg, Kgs, Chron </a:t>
            </a:r>
            <a:r>
              <a:rPr lang="en-US" sz="1900" b="1">
                <a:solidFill>
                  <a:srgbClr val="FFFFFF"/>
                </a:solidFill>
                <a:latin typeface="Times New Roman"/>
                <a:ea typeface="MS Gothic"/>
              </a:rPr>
              <a:t>	 				</a:t>
            </a:r>
            <a:r>
              <a:rPr lang="en-US" b="1">
                <a:solidFill>
                  <a:srgbClr val="FFFFFF"/>
                </a:solidFill>
                <a:latin typeface="Times New Roman"/>
                <a:ea typeface="MS Gothic"/>
              </a:rPr>
              <a:t>immorality</a:t>
            </a:r>
          </a:p>
          <a:p>
            <a:pPr algn="just" fontAlgn="base">
              <a:spcBef>
                <a:spcPts val="4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a:solidFill>
                <a:srgbClr val="FFFFFF"/>
              </a:solidFill>
              <a:latin typeface="Times New Roman"/>
              <a:ea typeface="MS Gothic"/>
            </a:endParaRPr>
          </a:p>
          <a:p>
            <a:pPr algn="just" fontAlgn="base">
              <a:spcBef>
                <a:spcPts val="4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FFFF"/>
                </a:solidFill>
                <a:latin typeface="Times New Roman"/>
                <a:ea typeface="MS Gothic"/>
              </a:rPr>
              <a:t>AMARNA LETTERS	300	14th C.		Invading “Hapiru”</a:t>
            </a:r>
          </a:p>
          <a:p>
            <a:pPr algn="just" fontAlgn="base">
              <a:spcBef>
                <a:spcPts val="3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FFFFFF"/>
                </a:solidFill>
                <a:latin typeface="Times New Roman"/>
                <a:ea typeface="MS Gothic"/>
              </a:rPr>
              <a:t>Joshua</a:t>
            </a:r>
          </a:p>
        </p:txBody>
      </p:sp>
    </p:spTree>
    <p:extLst>
      <p:ext uri="{BB962C8B-B14F-4D97-AF65-F5344CB8AC3E}">
        <p14:creationId xmlns:p14="http://schemas.microsoft.com/office/powerpoint/2010/main" val="123104846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ext Box 1"/>
          <p:cNvSpPr txBox="1">
            <a:spLocks noChangeArrowheads="1"/>
          </p:cNvSpPr>
          <p:nvPr/>
        </p:nvSpPr>
        <p:spPr bwMode="auto">
          <a:xfrm>
            <a:off x="222251" y="428625"/>
            <a:ext cx="8524874" cy="6096000"/>
          </a:xfrm>
          <a:prstGeom prst="rect">
            <a:avLst/>
          </a:prstGeom>
          <a:noFill/>
          <a:ln w="9525">
            <a:noFill/>
            <a:round/>
            <a:headEnd/>
            <a:tailEnd/>
          </a:ln>
          <a:effectLst/>
        </p:spPr>
        <p:txBody>
          <a:bodyPr anchor="ctr"/>
          <a:lstStyle/>
          <a:p>
            <a:pPr marL="457200" indent="-457200" fontAlgn="base">
              <a:spcBef>
                <a:spcPct val="0"/>
              </a:spcBef>
              <a:spcAft>
                <a:spcPct val="0"/>
              </a:spcAft>
              <a:buClr>
                <a:srgbClr val="FFFF00"/>
              </a:buClr>
              <a:buSzPct val="10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100" dirty="0" smtClean="0">
                <a:solidFill>
                  <a:srgbClr val="FFFF00"/>
                </a:solidFill>
                <a:effectLst>
                  <a:outerShdw blurRad="38100" dist="38100" dir="2700000" algn="tl">
                    <a:srgbClr val="000000"/>
                  </a:outerShdw>
                </a:effectLst>
                <a:latin typeface="Tahoma"/>
                <a:ea typeface="MS Gothic"/>
              </a:rPr>
              <a:t>Athens</a:t>
            </a:r>
            <a:r>
              <a:rPr lang="en-US" sz="3100" dirty="0">
                <a:solidFill>
                  <a:srgbClr val="FFFF00"/>
                </a:solidFill>
                <a:effectLst>
                  <a:outerShdw blurRad="38100" dist="38100" dir="2700000" algn="tl">
                    <a:srgbClr val="000000"/>
                  </a:outerShdw>
                </a:effectLst>
                <a:latin typeface="Tahoma"/>
                <a:ea typeface="MS Gothic"/>
              </a:rPr>
              <a:t>, </a:t>
            </a:r>
            <a:r>
              <a:rPr lang="en-US" sz="3100" dirty="0" smtClean="0">
                <a:solidFill>
                  <a:srgbClr val="FFFF00"/>
                </a:solidFill>
                <a:effectLst>
                  <a:outerShdw blurRad="38100" dist="38100" dir="2700000" algn="tl">
                    <a:srgbClr val="000000"/>
                  </a:outerShdw>
                </a:effectLst>
                <a:latin typeface="Tahoma"/>
                <a:ea typeface="MS Gothic"/>
              </a:rPr>
              <a:t>Corinth, Delphi, Patmos—Greece </a:t>
            </a:r>
            <a:endParaRPr lang="en-US" sz="3100" dirty="0">
              <a:solidFill>
                <a:srgbClr val="FFFF00"/>
              </a:solidFill>
              <a:effectLst>
                <a:outerShdw blurRad="38100" dist="38100" dir="2700000" algn="tl">
                  <a:srgbClr val="000000"/>
                </a:outerShdw>
              </a:effectLst>
              <a:latin typeface="Tahoma"/>
              <a:ea typeface="MS Gothic"/>
            </a:endParaRPr>
          </a:p>
          <a:p>
            <a:pPr marL="457200" indent="-457200" fontAlgn="base">
              <a:spcBef>
                <a:spcPct val="0"/>
              </a:spcBef>
              <a:spcAft>
                <a:spcPct val="0"/>
              </a:spcAft>
              <a:buClr>
                <a:srgbClr val="FFFF00"/>
              </a:buClr>
              <a:buSzPct val="10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100" dirty="0" smtClean="0">
                <a:solidFill>
                  <a:srgbClr val="FFFF00"/>
                </a:solidFill>
                <a:effectLst>
                  <a:outerShdw blurRad="38100" dist="38100" dir="2700000" algn="tl">
                    <a:srgbClr val="000000"/>
                  </a:outerShdw>
                </a:effectLst>
                <a:latin typeface="Tahoma"/>
                <a:ea typeface="MS Gothic"/>
              </a:rPr>
              <a:t>Giza &amp; Cairo—Egypt </a:t>
            </a:r>
            <a:endParaRPr lang="en-US" sz="3100" dirty="0">
              <a:solidFill>
                <a:srgbClr val="FFFF00"/>
              </a:solidFill>
              <a:effectLst>
                <a:outerShdw blurRad="38100" dist="38100" dir="2700000" algn="tl">
                  <a:srgbClr val="000000"/>
                </a:outerShdw>
              </a:effectLst>
              <a:latin typeface="Tahoma"/>
              <a:ea typeface="MS Gothic"/>
            </a:endParaRPr>
          </a:p>
          <a:p>
            <a:pPr marL="457200" indent="-457200" fontAlgn="base">
              <a:spcBef>
                <a:spcPct val="0"/>
              </a:spcBef>
              <a:spcAft>
                <a:spcPct val="0"/>
              </a:spcAft>
              <a:buClr>
                <a:srgbClr val="FFFF00"/>
              </a:buClr>
              <a:buSzPct val="10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100" dirty="0" smtClean="0">
                <a:solidFill>
                  <a:srgbClr val="FFFF00"/>
                </a:solidFill>
                <a:effectLst>
                  <a:outerShdw blurRad="38100" dist="38100" dir="2700000" algn="tl">
                    <a:srgbClr val="000000"/>
                  </a:outerShdw>
                </a:effectLst>
                <a:latin typeface="Tahoma"/>
                <a:ea typeface="MS Gothic"/>
              </a:rPr>
              <a:t>Paris—France </a:t>
            </a:r>
          </a:p>
          <a:p>
            <a:pPr marL="457200" indent="-457200" fontAlgn="base">
              <a:spcBef>
                <a:spcPct val="0"/>
              </a:spcBef>
              <a:spcAft>
                <a:spcPct val="0"/>
              </a:spcAft>
              <a:buClr>
                <a:srgbClr val="FFFF00"/>
              </a:buClr>
              <a:buSzPct val="10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100" dirty="0" smtClean="0">
                <a:solidFill>
                  <a:srgbClr val="FFFF00"/>
                </a:solidFill>
                <a:effectLst>
                  <a:outerShdw blurRad="38100" dist="38100" dir="2700000" algn="tl">
                    <a:srgbClr val="000000"/>
                  </a:outerShdw>
                </a:effectLst>
                <a:latin typeface="Tahoma"/>
                <a:ea typeface="MS Gothic"/>
              </a:rPr>
              <a:t>Petra—Jordan</a:t>
            </a:r>
          </a:p>
          <a:p>
            <a:pPr marL="457200" indent="-457200" fontAlgn="base">
              <a:spcBef>
                <a:spcPct val="0"/>
              </a:spcBef>
              <a:spcAft>
                <a:spcPct val="0"/>
              </a:spcAft>
              <a:buClr>
                <a:srgbClr val="FFFF00"/>
              </a:buClr>
              <a:buSzPct val="10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100" dirty="0" smtClean="0">
                <a:solidFill>
                  <a:srgbClr val="FFFF00"/>
                </a:solidFill>
                <a:effectLst>
                  <a:outerShdw blurRad="38100" dist="38100" dir="2700000" algn="tl">
                    <a:srgbClr val="000000"/>
                  </a:outerShdw>
                </a:effectLst>
                <a:latin typeface="Tahoma"/>
                <a:ea typeface="MS Gothic"/>
              </a:rPr>
              <a:t>Rome</a:t>
            </a:r>
            <a:r>
              <a:rPr lang="en-US" sz="3100" dirty="0">
                <a:solidFill>
                  <a:srgbClr val="FFFF00"/>
                </a:solidFill>
                <a:effectLst>
                  <a:outerShdw blurRad="38100" dist="38100" dir="2700000" algn="tl">
                    <a:srgbClr val="000000"/>
                  </a:outerShdw>
                </a:effectLst>
                <a:latin typeface="Tahoma"/>
                <a:ea typeface="MS Gothic"/>
              </a:rPr>
              <a:t>, Pompeii, </a:t>
            </a:r>
            <a:r>
              <a:rPr lang="en-US" sz="3100" dirty="0" smtClean="0">
                <a:solidFill>
                  <a:srgbClr val="FFFF00"/>
                </a:solidFill>
                <a:effectLst>
                  <a:outerShdw blurRad="38100" dist="38100" dir="2700000" algn="tl">
                    <a:srgbClr val="000000"/>
                  </a:outerShdw>
                </a:effectLst>
                <a:latin typeface="Tahoma"/>
                <a:ea typeface="MS Gothic"/>
              </a:rPr>
              <a:t>Herculaneum—Italy </a:t>
            </a:r>
            <a:endParaRPr lang="en-US" sz="3100" dirty="0">
              <a:solidFill>
                <a:srgbClr val="FFFF00"/>
              </a:solidFill>
              <a:effectLst>
                <a:outerShdw blurRad="38100" dist="38100" dir="2700000" algn="tl">
                  <a:srgbClr val="000000"/>
                </a:outerShdw>
              </a:effectLst>
              <a:latin typeface="Tahoma"/>
              <a:ea typeface="MS Gothic"/>
            </a:endParaRPr>
          </a:p>
          <a:p>
            <a:pPr marL="457200" indent="-457200" fontAlgn="base">
              <a:spcBef>
                <a:spcPct val="0"/>
              </a:spcBef>
              <a:spcAft>
                <a:spcPct val="0"/>
              </a:spcAft>
              <a:buClr>
                <a:srgbClr val="FFFF00"/>
              </a:buClr>
              <a:buSzPct val="10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100" dirty="0" smtClean="0">
                <a:solidFill>
                  <a:srgbClr val="FFFF00"/>
                </a:solidFill>
                <a:effectLst>
                  <a:outerShdw blurRad="38100" dist="38100" dir="2700000" algn="tl">
                    <a:srgbClr val="000000"/>
                  </a:outerShdw>
                </a:effectLst>
                <a:latin typeface="Tahoma"/>
                <a:ea typeface="MS Gothic"/>
              </a:rPr>
              <a:t>London</a:t>
            </a:r>
            <a:r>
              <a:rPr lang="en-US" sz="3100" dirty="0">
                <a:solidFill>
                  <a:srgbClr val="FFFF00"/>
                </a:solidFill>
                <a:effectLst>
                  <a:outerShdw blurRad="38100" dist="38100" dir="2700000" algn="tl">
                    <a:srgbClr val="000000"/>
                  </a:outerShdw>
                </a:effectLst>
                <a:latin typeface="Tahoma"/>
                <a:ea typeface="MS Gothic"/>
              </a:rPr>
              <a:t>, Oxford, </a:t>
            </a:r>
            <a:r>
              <a:rPr lang="en-US" sz="3100" dirty="0" smtClean="0">
                <a:solidFill>
                  <a:srgbClr val="FFFF00"/>
                </a:solidFill>
                <a:effectLst>
                  <a:outerShdw blurRad="38100" dist="38100" dir="2700000" algn="tl">
                    <a:srgbClr val="000000"/>
                  </a:outerShdw>
                </a:effectLst>
                <a:latin typeface="Tahoma"/>
                <a:ea typeface="MS Gothic"/>
              </a:rPr>
              <a:t>Stratford—UK </a:t>
            </a:r>
            <a:endParaRPr lang="en-US" sz="3100" dirty="0">
              <a:solidFill>
                <a:srgbClr val="FFFF00"/>
              </a:solidFill>
              <a:effectLst>
                <a:outerShdw blurRad="38100" dist="38100" dir="2700000" algn="tl">
                  <a:srgbClr val="000000"/>
                </a:outerShdw>
              </a:effectLst>
              <a:latin typeface="Tahoma"/>
              <a:ea typeface="MS Gothic"/>
            </a:endParaRPr>
          </a:p>
          <a:p>
            <a:pPr marL="457200" indent="-457200" fontAlgn="base">
              <a:spcBef>
                <a:spcPct val="0"/>
              </a:spcBef>
              <a:spcAft>
                <a:spcPct val="0"/>
              </a:spcAft>
              <a:buClr>
                <a:srgbClr val="FFFF00"/>
              </a:buClr>
              <a:buSzPct val="10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100" dirty="0" smtClean="0">
                <a:solidFill>
                  <a:srgbClr val="FFFF00"/>
                </a:solidFill>
                <a:effectLst>
                  <a:outerShdw blurRad="38100" dist="38100" dir="2700000" algn="tl">
                    <a:srgbClr val="000000"/>
                  </a:outerShdw>
                </a:effectLst>
                <a:latin typeface="Tahoma"/>
                <a:ea typeface="MS Gothic"/>
              </a:rPr>
              <a:t>Pergamum, Laodicea</a:t>
            </a:r>
            <a:r>
              <a:rPr lang="en-US" sz="3100" dirty="0">
                <a:solidFill>
                  <a:srgbClr val="FFFF00"/>
                </a:solidFill>
                <a:effectLst>
                  <a:outerShdw blurRad="38100" dist="38100" dir="2700000" algn="tl">
                    <a:srgbClr val="000000"/>
                  </a:outerShdw>
                </a:effectLst>
                <a:latin typeface="Tahoma"/>
                <a:ea typeface="MS Gothic"/>
              </a:rPr>
              <a:t>, </a:t>
            </a:r>
            <a:r>
              <a:rPr lang="en-US" sz="3100" dirty="0" smtClean="0">
                <a:solidFill>
                  <a:srgbClr val="FFFF00"/>
                </a:solidFill>
                <a:effectLst>
                  <a:outerShdw blurRad="38100" dist="38100" dir="2700000" algn="tl">
                    <a:srgbClr val="000000"/>
                  </a:outerShdw>
                </a:effectLst>
                <a:latin typeface="Tahoma"/>
                <a:ea typeface="MS Gothic"/>
              </a:rPr>
              <a:t>Ephesus, Colossae, Hierapolis, Sardis, Istanbul—Turkey </a:t>
            </a:r>
          </a:p>
          <a:p>
            <a:pPr marL="457200" indent="-457200" fontAlgn="base">
              <a:spcBef>
                <a:spcPct val="0"/>
              </a:spcBef>
              <a:spcAft>
                <a:spcPct val="0"/>
              </a:spcAft>
              <a:buClr>
                <a:srgbClr val="FFFF00"/>
              </a:buClr>
              <a:buSzPct val="10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100" dirty="0" smtClean="0">
                <a:solidFill>
                  <a:srgbClr val="FFFF00"/>
                </a:solidFill>
                <a:effectLst>
                  <a:outerShdw blurRad="38100" dist="38100" dir="2700000" algn="tl">
                    <a:srgbClr val="000000"/>
                  </a:outerShdw>
                </a:effectLst>
                <a:latin typeface="Tahoma"/>
                <a:ea typeface="MS Gothic"/>
              </a:rPr>
              <a:t>Berlin, Wittenberg—Germany</a:t>
            </a:r>
          </a:p>
          <a:p>
            <a:pPr marL="457200" indent="-457200" fontAlgn="base">
              <a:spcBef>
                <a:spcPct val="0"/>
              </a:spcBef>
              <a:spcAft>
                <a:spcPct val="0"/>
              </a:spcAft>
              <a:buClr>
                <a:srgbClr val="FFFF00"/>
              </a:buClr>
              <a:buSzPct val="10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100" dirty="0" smtClean="0">
                <a:solidFill>
                  <a:srgbClr val="FFFF00"/>
                </a:solidFill>
                <a:effectLst>
                  <a:outerShdw blurRad="38100" dist="38100" dir="2700000" algn="tl">
                    <a:srgbClr val="000000"/>
                  </a:outerShdw>
                </a:effectLst>
                <a:latin typeface="Tahoma"/>
                <a:ea typeface="MS Gothic"/>
              </a:rPr>
              <a:t>Zürich, Geneva--Switzerland</a:t>
            </a:r>
          </a:p>
          <a:p>
            <a:pPr marL="457200" indent="-457200" fontAlgn="base">
              <a:spcBef>
                <a:spcPct val="0"/>
              </a:spcBef>
              <a:spcAft>
                <a:spcPct val="0"/>
              </a:spcAft>
              <a:buClr>
                <a:srgbClr val="FFFF00"/>
              </a:buClr>
              <a:buSzPct val="10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100" dirty="0" smtClean="0">
                <a:solidFill>
                  <a:srgbClr val="FFFF00"/>
                </a:solidFill>
                <a:effectLst>
                  <a:outerShdw blurRad="38100" dist="38100" dir="2700000" algn="tl">
                    <a:srgbClr val="000000"/>
                  </a:outerShdw>
                </a:effectLst>
                <a:latin typeface="Tahoma"/>
                <a:ea typeface="MS Gothic"/>
              </a:rPr>
              <a:t>Jerusalem—Israel (1997, 1998, 1999, 2008, 2011, 2016, 2017, 2018)</a:t>
            </a:r>
            <a:endParaRPr lang="en-US" sz="3100" dirty="0">
              <a:solidFill>
                <a:srgbClr val="FFFF00"/>
              </a:solidFill>
              <a:effectLst>
                <a:outerShdw blurRad="38100" dist="38100" dir="2700000" algn="tl">
                  <a:srgbClr val="000000"/>
                </a:outerShdw>
              </a:effectLst>
              <a:latin typeface="Tahoma"/>
              <a:ea typeface="MS Gothic"/>
            </a:endParaRPr>
          </a:p>
        </p:txBody>
      </p:sp>
    </p:spTree>
    <p:extLst>
      <p:ext uri="{BB962C8B-B14F-4D97-AF65-F5344CB8AC3E}">
        <p14:creationId xmlns:p14="http://schemas.microsoft.com/office/powerpoint/2010/main" val="289889564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87394" name="Rectangle 1"/>
          <p:cNvSpPr>
            <a:spLocks noChangeArrowheads="1"/>
          </p:cNvSpPr>
          <p:nvPr/>
        </p:nvSpPr>
        <p:spPr bwMode="auto">
          <a:xfrm>
            <a:off x="304800" y="228600"/>
            <a:ext cx="8839200" cy="6311900"/>
          </a:xfrm>
          <a:prstGeom prst="rect">
            <a:avLst/>
          </a:prstGeom>
          <a:noFill/>
          <a:ln w="9525">
            <a:noFill/>
            <a:round/>
            <a:headEnd/>
            <a:tailEnd/>
          </a:ln>
        </p:spPr>
        <p:txBody>
          <a:bodyPr lIns="90000" tIns="46800" rIns="90000" bIns="46800">
            <a:spAutoFit/>
          </a:bodyPr>
          <a:lstStyle/>
          <a:p>
            <a:pPr fontAlgn="base">
              <a:spcBef>
                <a:spcPts val="15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a:solidFill>
                  <a:srgbClr val="FFFFFF"/>
                </a:solidFill>
                <a:latin typeface="Times New Roman"/>
                <a:ea typeface="MS Gothic"/>
              </a:rPr>
              <a:t>Campaign into Israel by Pharaoh Shishak (1 Kgs 14:25-26), recorded on the walls of the Temple of Amun in Thebes, Egypt. </a:t>
            </a:r>
            <a:br>
              <a:rPr lang="en-US" sz="2400" b="1">
                <a:solidFill>
                  <a:srgbClr val="FFFFFF"/>
                </a:solidFill>
                <a:latin typeface="Times New Roman"/>
                <a:ea typeface="MS Gothic"/>
              </a:rPr>
            </a:br>
            <a:r>
              <a:rPr lang="en-US" sz="2400" b="1">
                <a:solidFill>
                  <a:srgbClr val="FFFFFF"/>
                </a:solidFill>
                <a:latin typeface="Times New Roman"/>
                <a:ea typeface="MS Gothic"/>
              </a:rPr>
              <a:t/>
            </a:r>
            <a:br>
              <a:rPr lang="en-US" sz="2400" b="1">
                <a:solidFill>
                  <a:srgbClr val="FFFFFF"/>
                </a:solidFill>
                <a:latin typeface="Times New Roman"/>
                <a:ea typeface="MS Gothic"/>
              </a:rPr>
            </a:br>
            <a:r>
              <a:rPr lang="en-US" sz="2400" b="1">
                <a:solidFill>
                  <a:srgbClr val="FFFFFF"/>
                </a:solidFill>
                <a:latin typeface="Times New Roman"/>
                <a:ea typeface="MS Gothic"/>
              </a:rPr>
              <a:t>Revolt of Moab against Israel (2 Kgs 1:1; 3:4-27), recorded on the Mesha Inscription.</a:t>
            </a:r>
            <a:br>
              <a:rPr lang="en-US" sz="2400" b="1">
                <a:solidFill>
                  <a:srgbClr val="FFFFFF"/>
                </a:solidFill>
                <a:latin typeface="Times New Roman"/>
                <a:ea typeface="MS Gothic"/>
              </a:rPr>
            </a:br>
            <a:r>
              <a:rPr lang="en-US" sz="2400" b="1">
                <a:solidFill>
                  <a:srgbClr val="FFFFFF"/>
                </a:solidFill>
                <a:latin typeface="Times New Roman"/>
                <a:ea typeface="MS Gothic"/>
              </a:rPr>
              <a:t/>
            </a:r>
            <a:br>
              <a:rPr lang="en-US" sz="2400" b="1">
                <a:solidFill>
                  <a:srgbClr val="FFFFFF"/>
                </a:solidFill>
                <a:latin typeface="Times New Roman"/>
                <a:ea typeface="MS Gothic"/>
              </a:rPr>
            </a:br>
            <a:r>
              <a:rPr lang="en-US" sz="2400" b="1">
                <a:solidFill>
                  <a:srgbClr val="FFFFFF"/>
                </a:solidFill>
                <a:latin typeface="Times New Roman"/>
                <a:ea typeface="MS Gothic"/>
              </a:rPr>
              <a:t>Fall of Samaria (2 Kgs 17:3-6, 24; 18:9-11) to Sargon II, king of Assyria, as recorded on his palace walls.</a:t>
            </a:r>
            <a:br>
              <a:rPr lang="en-US" sz="2400" b="1">
                <a:solidFill>
                  <a:srgbClr val="FFFFFF"/>
                </a:solidFill>
                <a:latin typeface="Times New Roman"/>
                <a:ea typeface="MS Gothic"/>
              </a:rPr>
            </a:br>
            <a:r>
              <a:rPr lang="en-US" sz="2400" b="1">
                <a:solidFill>
                  <a:srgbClr val="FFFFFF"/>
                </a:solidFill>
                <a:latin typeface="Times New Roman"/>
                <a:ea typeface="MS Gothic"/>
              </a:rPr>
              <a:t/>
            </a:r>
            <a:br>
              <a:rPr lang="en-US" sz="2400" b="1">
                <a:solidFill>
                  <a:srgbClr val="FFFFFF"/>
                </a:solidFill>
                <a:latin typeface="Times New Roman"/>
                <a:ea typeface="MS Gothic"/>
              </a:rPr>
            </a:br>
            <a:r>
              <a:rPr lang="en-US" sz="2400" b="1">
                <a:solidFill>
                  <a:srgbClr val="FFFFFF"/>
                </a:solidFill>
                <a:latin typeface="Times New Roman"/>
                <a:ea typeface="MS Gothic"/>
              </a:rPr>
              <a:t>Defeat of Ashdod by Sargon II (Isa 20:1), as recorded on his palace walls.</a:t>
            </a:r>
            <a:br>
              <a:rPr lang="en-US" sz="2400" b="1">
                <a:solidFill>
                  <a:srgbClr val="FFFFFF"/>
                </a:solidFill>
                <a:latin typeface="Times New Roman"/>
                <a:ea typeface="MS Gothic"/>
              </a:rPr>
            </a:br>
            <a:r>
              <a:rPr lang="en-US" sz="2400" b="1">
                <a:solidFill>
                  <a:srgbClr val="FFFFFF"/>
                </a:solidFill>
                <a:latin typeface="Times New Roman"/>
                <a:ea typeface="MS Gothic"/>
              </a:rPr>
              <a:t/>
            </a:r>
            <a:br>
              <a:rPr lang="en-US" sz="2400" b="1">
                <a:solidFill>
                  <a:srgbClr val="FFFFFF"/>
                </a:solidFill>
                <a:latin typeface="Times New Roman"/>
                <a:ea typeface="MS Gothic"/>
              </a:rPr>
            </a:br>
            <a:r>
              <a:rPr lang="en-US" sz="2400" b="1">
                <a:solidFill>
                  <a:srgbClr val="FFFFFF"/>
                </a:solidFill>
                <a:latin typeface="Times New Roman"/>
                <a:ea typeface="MS Gothic"/>
              </a:rPr>
              <a:t>Siege of Lachish by Sennacherib (2 Kgs 18:14, 17), as recorded on the Lachish reliefs.</a:t>
            </a:r>
            <a:br>
              <a:rPr lang="en-US" sz="2400" b="1">
                <a:solidFill>
                  <a:srgbClr val="FFFFFF"/>
                </a:solidFill>
                <a:latin typeface="Times New Roman"/>
                <a:ea typeface="MS Gothic"/>
              </a:rPr>
            </a:br>
            <a:r>
              <a:rPr lang="en-US" sz="2400" b="1">
                <a:solidFill>
                  <a:srgbClr val="FFFFFF"/>
                </a:solidFill>
                <a:latin typeface="Times New Roman"/>
                <a:ea typeface="MS Gothic"/>
              </a:rPr>
              <a:t/>
            </a:r>
            <a:br>
              <a:rPr lang="en-US" sz="2400" b="1">
                <a:solidFill>
                  <a:srgbClr val="FFFFFF"/>
                </a:solidFill>
                <a:latin typeface="Times New Roman"/>
                <a:ea typeface="MS Gothic"/>
              </a:rPr>
            </a:br>
            <a:r>
              <a:rPr lang="en-US" sz="2400" b="1">
                <a:solidFill>
                  <a:srgbClr val="FFFFFF"/>
                </a:solidFill>
                <a:latin typeface="Times New Roman"/>
                <a:ea typeface="MS Gothic"/>
              </a:rPr>
              <a:t>Assassination of Sennacherib by his own sons (2 Kgs 19:37), as recorded in the annals of his son Esarhaddon.</a:t>
            </a:r>
          </a:p>
        </p:txBody>
      </p:sp>
    </p:spTree>
    <p:extLst>
      <p:ext uri="{BB962C8B-B14F-4D97-AF65-F5344CB8AC3E}">
        <p14:creationId xmlns:p14="http://schemas.microsoft.com/office/powerpoint/2010/main" val="3193577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88418" name="Rectangle 1"/>
          <p:cNvSpPr>
            <a:spLocks noChangeArrowheads="1"/>
          </p:cNvSpPr>
          <p:nvPr/>
        </p:nvSpPr>
        <p:spPr bwMode="auto">
          <a:xfrm>
            <a:off x="304800" y="228600"/>
            <a:ext cx="8839200" cy="6275693"/>
          </a:xfrm>
          <a:prstGeom prst="rect">
            <a:avLst/>
          </a:prstGeom>
          <a:noFill/>
          <a:ln w="9525">
            <a:noFill/>
            <a:round/>
            <a:headEnd/>
            <a:tailEnd/>
          </a:ln>
        </p:spPr>
        <p:txBody>
          <a:bodyPr lIns="90000" tIns="46800" rIns="90000" bIns="46800">
            <a:spAutoFit/>
          </a:bodyPr>
          <a:lstStyle/>
          <a:p>
            <a:pPr fontAlgn="base">
              <a:spcBef>
                <a:spcPts val="1375"/>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200" b="1" dirty="0">
                <a:solidFill>
                  <a:srgbClr val="FFFFFF"/>
                </a:solidFill>
                <a:latin typeface="Times New Roman"/>
                <a:ea typeface="MS Gothic"/>
                <a:cs typeface="Times New Roman" pitchFamily="18" charset="0"/>
              </a:rPr>
              <a:t>Fall of Nineveh as predicted by the prophets Nahum and Zephaniah (2:13-15), recorded on the Tablet of </a:t>
            </a:r>
            <a:r>
              <a:rPr lang="en-US" sz="2200" b="1" dirty="0" err="1">
                <a:solidFill>
                  <a:srgbClr val="FFFFFF"/>
                </a:solidFill>
                <a:latin typeface="Times New Roman"/>
                <a:ea typeface="MS Gothic"/>
                <a:cs typeface="Times New Roman" pitchFamily="18" charset="0"/>
              </a:rPr>
              <a:t>Nabopolasar</a:t>
            </a:r>
            <a:r>
              <a:rPr lang="en-US" sz="2200" b="1" dirty="0">
                <a:solidFill>
                  <a:srgbClr val="FFFFFF"/>
                </a:solidFill>
                <a:latin typeface="Times New Roman"/>
                <a:ea typeface="MS Gothic"/>
                <a:cs typeface="Times New Roman" pitchFamily="18" charset="0"/>
              </a:rPr>
              <a:t>.</a:t>
            </a:r>
            <a:br>
              <a:rPr lang="en-US" sz="2200" b="1" dirty="0">
                <a:solidFill>
                  <a:srgbClr val="FFFFFF"/>
                </a:solidFill>
                <a:latin typeface="Times New Roman"/>
                <a:ea typeface="MS Gothic"/>
                <a:cs typeface="Times New Roman" pitchFamily="18" charset="0"/>
              </a:rPr>
            </a:br>
            <a:r>
              <a:rPr lang="en-US" sz="1700" b="1" dirty="0">
                <a:solidFill>
                  <a:srgbClr val="FFFFFF"/>
                </a:solidFill>
                <a:latin typeface="Times New Roman"/>
                <a:ea typeface="MS Gothic"/>
                <a:cs typeface="Times New Roman" pitchFamily="18" charset="0"/>
              </a:rPr>
              <a:t/>
            </a:r>
            <a:br>
              <a:rPr lang="en-US" sz="1700" b="1" dirty="0">
                <a:solidFill>
                  <a:srgbClr val="FFFFFF"/>
                </a:solidFill>
                <a:latin typeface="Times New Roman"/>
                <a:ea typeface="MS Gothic"/>
                <a:cs typeface="Times New Roman" pitchFamily="18" charset="0"/>
              </a:rPr>
            </a:br>
            <a:r>
              <a:rPr lang="en-US" sz="2200" b="1" dirty="0">
                <a:solidFill>
                  <a:srgbClr val="FFFFFF"/>
                </a:solidFill>
                <a:latin typeface="Times New Roman"/>
                <a:ea typeface="MS Gothic"/>
                <a:cs typeface="Times New Roman" pitchFamily="18" charset="0"/>
              </a:rPr>
              <a:t>Captivity of Jehoiachin, king of Judah, in Babylon (2 Kings 24:15-16), as recorded on the Babylonian Ration Records.</a:t>
            </a:r>
            <a:br>
              <a:rPr lang="en-US" sz="2200" b="1" dirty="0">
                <a:solidFill>
                  <a:srgbClr val="FFFFFF"/>
                </a:solidFill>
                <a:latin typeface="Times New Roman"/>
                <a:ea typeface="MS Gothic"/>
                <a:cs typeface="Times New Roman" pitchFamily="18" charset="0"/>
              </a:rPr>
            </a:br>
            <a:r>
              <a:rPr lang="en-US" sz="1700" b="1" dirty="0">
                <a:solidFill>
                  <a:srgbClr val="FFFFFF"/>
                </a:solidFill>
                <a:latin typeface="Times New Roman"/>
                <a:ea typeface="MS Gothic"/>
                <a:cs typeface="Times New Roman" pitchFamily="18" charset="0"/>
              </a:rPr>
              <a:t/>
            </a:r>
            <a:br>
              <a:rPr lang="en-US" sz="1700" b="1" dirty="0">
                <a:solidFill>
                  <a:srgbClr val="FFFFFF"/>
                </a:solidFill>
                <a:latin typeface="Times New Roman"/>
                <a:ea typeface="MS Gothic"/>
                <a:cs typeface="Times New Roman" pitchFamily="18" charset="0"/>
              </a:rPr>
            </a:br>
            <a:r>
              <a:rPr lang="en-US" sz="2200" b="1" dirty="0">
                <a:solidFill>
                  <a:srgbClr val="FFFFFF"/>
                </a:solidFill>
                <a:latin typeface="Times New Roman"/>
                <a:ea typeface="MS Gothic"/>
                <a:cs typeface="Times New Roman" pitchFamily="18" charset="0"/>
              </a:rPr>
              <a:t>Fall of Babylon</a:t>
            </a:r>
            <a:r>
              <a:rPr lang="en-US" sz="2200" b="1" dirty="0">
                <a:solidFill>
                  <a:srgbClr val="FFFFFF"/>
                </a:solidFill>
                <a:latin typeface="Times New Roman"/>
                <a:ea typeface="MS Gothic"/>
              </a:rPr>
              <a:t> to the Medes and Persians (Dan 5:30-31), as recorded on the Cyrus Cylinder.</a:t>
            </a:r>
            <a:br>
              <a:rPr lang="en-US" sz="2200" b="1" dirty="0">
                <a:solidFill>
                  <a:srgbClr val="FFFFFF"/>
                </a:solidFill>
                <a:latin typeface="Times New Roman"/>
                <a:ea typeface="MS Gothic"/>
              </a:rPr>
            </a:br>
            <a:r>
              <a:rPr lang="en-US" sz="1700" b="1" dirty="0">
                <a:solidFill>
                  <a:srgbClr val="FFFFFF"/>
                </a:solidFill>
                <a:latin typeface="Times New Roman"/>
                <a:ea typeface="MS Gothic"/>
              </a:rPr>
              <a:t/>
            </a:r>
            <a:br>
              <a:rPr lang="en-US" sz="1700" b="1" dirty="0">
                <a:solidFill>
                  <a:srgbClr val="FFFFFF"/>
                </a:solidFill>
                <a:latin typeface="Times New Roman"/>
                <a:ea typeface="MS Gothic"/>
              </a:rPr>
            </a:br>
            <a:r>
              <a:rPr lang="en-US" sz="2200" b="1" dirty="0">
                <a:solidFill>
                  <a:srgbClr val="FFFFFF"/>
                </a:solidFill>
                <a:latin typeface="Times New Roman"/>
                <a:ea typeface="MS Gothic"/>
              </a:rPr>
              <a:t>Freeing of captives in Babylon by Cyrus the Great (</a:t>
            </a:r>
            <a:r>
              <a:rPr lang="en-US" sz="2200" b="1" dirty="0" err="1">
                <a:solidFill>
                  <a:srgbClr val="FFFFFF"/>
                </a:solidFill>
                <a:latin typeface="Times New Roman"/>
                <a:ea typeface="MS Gothic"/>
              </a:rPr>
              <a:t>Ezr</a:t>
            </a:r>
            <a:r>
              <a:rPr lang="en-US" sz="2200" b="1" dirty="0">
                <a:solidFill>
                  <a:srgbClr val="FFFFFF"/>
                </a:solidFill>
                <a:latin typeface="Times New Roman"/>
                <a:ea typeface="MS Gothic"/>
              </a:rPr>
              <a:t> a1:1-4; 6:3-4), as recorded on the Cyrus Cylinder. </a:t>
            </a:r>
          </a:p>
          <a:p>
            <a:pPr fontAlgn="base">
              <a:spcBef>
                <a:spcPts val="10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600" b="1" i="1" dirty="0">
              <a:solidFill>
                <a:srgbClr val="FFFFFF"/>
              </a:solidFill>
              <a:latin typeface="Times New Roman"/>
              <a:ea typeface="MS Gothic"/>
            </a:endParaRPr>
          </a:p>
          <a:p>
            <a:pPr fontAlgn="base">
              <a:spcBef>
                <a:spcPts val="1375"/>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200" b="1" i="1" dirty="0">
                <a:solidFill>
                  <a:srgbClr val="FFFFFF"/>
                </a:solidFill>
                <a:latin typeface="Times New Roman"/>
                <a:ea typeface="MS Gothic"/>
              </a:rPr>
              <a:t>New Testament</a:t>
            </a:r>
          </a:p>
          <a:p>
            <a:pPr fontAlgn="base">
              <a:spcBef>
                <a:spcPts val="1375"/>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200" b="1" dirty="0">
                <a:solidFill>
                  <a:srgbClr val="FFFFFF"/>
                </a:solidFill>
                <a:latin typeface="Times New Roman"/>
                <a:ea typeface="MS Gothic"/>
              </a:rPr>
              <a:t>The existence of Jesus Christ as recorded by Josephus, Suetonius, Thallus, Pliny the Younger, the Talmud, and Lucian.</a:t>
            </a:r>
            <a:br>
              <a:rPr lang="en-US" sz="2200" b="1" dirty="0">
                <a:solidFill>
                  <a:srgbClr val="FFFFFF"/>
                </a:solidFill>
                <a:latin typeface="Times New Roman"/>
                <a:ea typeface="MS Gothic"/>
              </a:rPr>
            </a:br>
            <a:r>
              <a:rPr lang="en-US" sz="1700" b="1" dirty="0">
                <a:solidFill>
                  <a:srgbClr val="FFFFFF"/>
                </a:solidFill>
                <a:latin typeface="Times New Roman"/>
                <a:ea typeface="MS Gothic"/>
              </a:rPr>
              <a:t/>
            </a:r>
            <a:br>
              <a:rPr lang="en-US" sz="1700" b="1" dirty="0">
                <a:solidFill>
                  <a:srgbClr val="FFFFFF"/>
                </a:solidFill>
                <a:latin typeface="Times New Roman"/>
                <a:ea typeface="MS Gothic"/>
              </a:rPr>
            </a:br>
            <a:r>
              <a:rPr lang="en-US" sz="2200" b="1" dirty="0">
                <a:solidFill>
                  <a:srgbClr val="FFFFFF"/>
                </a:solidFill>
                <a:latin typeface="Times New Roman"/>
                <a:ea typeface="MS Gothic"/>
              </a:rPr>
              <a:t>Forcing Jews to leave Rome during the reign of Claudius (A.D. 41-54) (Acts 18:2), as recorded by Suetonius.</a:t>
            </a:r>
          </a:p>
        </p:txBody>
      </p:sp>
    </p:spTree>
    <p:extLst>
      <p:ext uri="{BB962C8B-B14F-4D97-AF65-F5344CB8AC3E}">
        <p14:creationId xmlns:p14="http://schemas.microsoft.com/office/powerpoint/2010/main" val="17555749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3505200" y="1600200"/>
            <a:ext cx="4951413" cy="33528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800" b="1" dirty="0" smtClean="0">
                <a:solidFill>
                  <a:schemeClr val="tx2"/>
                </a:solidFill>
                <a:effectLst>
                  <a:outerShdw blurRad="38100" dist="38100" dir="2700000" algn="tl">
                    <a:srgbClr val="000000"/>
                  </a:outerShdw>
                </a:effectLst>
                <a:latin typeface="+mn-lt"/>
              </a:rPr>
              <a:t>&gt;</a:t>
            </a:r>
            <a:r>
              <a:rPr lang="en-US" sz="500" b="1" dirty="0" smtClean="0">
                <a:solidFill>
                  <a:schemeClr val="tx2"/>
                </a:solidFill>
                <a:effectLst>
                  <a:outerShdw blurRad="38100" dist="38100" dir="2700000" algn="tl">
                    <a:srgbClr val="000000"/>
                  </a:outerShdw>
                </a:effectLst>
                <a:latin typeface="+mn-lt"/>
              </a:rPr>
              <a:t> </a:t>
            </a:r>
            <a:r>
              <a:rPr lang="en-US" sz="3800" b="1" dirty="0" smtClean="0">
                <a:solidFill>
                  <a:schemeClr val="tx2"/>
                </a:solidFill>
                <a:effectLst>
                  <a:outerShdw blurRad="38100" dist="38100" dir="2700000" algn="tl">
                    <a:srgbClr val="000000"/>
                  </a:outerShdw>
                </a:effectLst>
                <a:latin typeface="+mn-lt"/>
              </a:rPr>
              <a:t>1000 </a:t>
            </a:r>
            <a:r>
              <a:rPr lang="en-US" b="1" dirty="0" smtClean="0">
                <a:solidFill>
                  <a:schemeClr val="tx2"/>
                </a:solidFill>
                <a:effectLst>
                  <a:outerShdw blurRad="38100" dist="38100" dir="2700000" algn="tl">
                    <a:srgbClr val="000000"/>
                  </a:outerShdw>
                </a:effectLst>
                <a:latin typeface="+mn-lt"/>
              </a:rPr>
              <a:t>ancient idols (figurines) found </a:t>
            </a:r>
            <a:br>
              <a:rPr lang="en-US" b="1" dirty="0" smtClean="0">
                <a:solidFill>
                  <a:schemeClr val="tx2"/>
                </a:solidFill>
                <a:effectLst>
                  <a:outerShdw blurRad="38100" dist="38100" dir="2700000" algn="tl">
                    <a:srgbClr val="000000"/>
                  </a:outerShdw>
                </a:effectLst>
                <a:latin typeface="+mn-lt"/>
              </a:rPr>
            </a:br>
            <a:r>
              <a:rPr lang="en-US" b="1" dirty="0" smtClean="0">
                <a:solidFill>
                  <a:schemeClr val="tx2"/>
                </a:solidFill>
                <a:effectLst>
                  <a:outerShdw blurRad="38100" dist="38100" dir="2700000" algn="tl">
                    <a:srgbClr val="000000"/>
                  </a:outerShdw>
                </a:effectLst>
                <a:latin typeface="+mn-lt"/>
              </a:rPr>
              <a:t>in Israel</a:t>
            </a:r>
            <a:endParaRPr lang="en-US" b="1" dirty="0">
              <a:solidFill>
                <a:schemeClr val="tx2"/>
              </a:solidFill>
              <a:effectLst>
                <a:outerShdw blurRad="38100" dist="38100" dir="2700000" algn="tl">
                  <a:srgbClr val="000000"/>
                </a:outerShdw>
              </a:effectLst>
              <a:latin typeface="+mn-lt"/>
            </a:endParaRPr>
          </a:p>
        </p:txBody>
      </p:sp>
      <p:pic>
        <p:nvPicPr>
          <p:cNvPr id="4" name="Picture 2" descr="http://www.ronaldecker.com/asherah.jpg"/>
          <p:cNvPicPr>
            <a:picLocks noChangeAspect="1" noChangeArrowheads="1"/>
          </p:cNvPicPr>
          <p:nvPr/>
        </p:nvPicPr>
        <p:blipFill>
          <a:blip r:embed="rId3" cstate="print"/>
          <a:srcRect/>
          <a:stretch>
            <a:fillRect/>
          </a:stretch>
        </p:blipFill>
        <p:spPr bwMode="auto">
          <a:xfrm>
            <a:off x="609600" y="1447800"/>
            <a:ext cx="2971800" cy="4832195"/>
          </a:xfrm>
          <a:prstGeom prst="rect">
            <a:avLst/>
          </a:prstGeom>
          <a:noFill/>
        </p:spPr>
      </p:pic>
    </p:spTree>
    <p:extLst>
      <p:ext uri="{BB962C8B-B14F-4D97-AF65-F5344CB8AC3E}">
        <p14:creationId xmlns:p14="http://schemas.microsoft.com/office/powerpoint/2010/main" val="7494119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186" name="Line 2"/>
          <p:cNvSpPr>
            <a:spLocks noChangeShapeType="1"/>
          </p:cNvSpPr>
          <p:nvPr/>
        </p:nvSpPr>
        <p:spPr bwMode="auto">
          <a:xfrm>
            <a:off x="1752600" y="5410200"/>
            <a:ext cx="1295400" cy="0"/>
          </a:xfrm>
          <a:prstGeom prst="line">
            <a:avLst/>
          </a:prstGeom>
          <a:noFill/>
          <a:ln w="22225">
            <a:solidFill>
              <a:schemeClr val="tx1"/>
            </a:solidFill>
            <a:round/>
            <a:headEnd/>
            <a:tailEnd/>
          </a:ln>
        </p:spPr>
        <p:txBody>
          <a:bodyPr/>
          <a:lstStyle/>
          <a:p>
            <a:pPr defTabSz="914400" fontAlgn="base">
              <a:spcBef>
                <a:spcPct val="0"/>
              </a:spcBef>
              <a:spcAft>
                <a:spcPct val="0"/>
              </a:spcAft>
            </a:pPr>
            <a:endParaRPr lang="en-US">
              <a:solidFill>
                <a:srgbClr val="000000"/>
              </a:solidFill>
              <a:latin typeface="Arial" charset="0"/>
            </a:endParaRPr>
          </a:p>
        </p:txBody>
      </p:sp>
      <p:sp>
        <p:nvSpPr>
          <p:cNvPr id="93187" name="Line 3"/>
          <p:cNvSpPr>
            <a:spLocks noChangeShapeType="1"/>
          </p:cNvSpPr>
          <p:nvPr/>
        </p:nvSpPr>
        <p:spPr bwMode="auto">
          <a:xfrm>
            <a:off x="3048000" y="4038600"/>
            <a:ext cx="0" cy="1371600"/>
          </a:xfrm>
          <a:prstGeom prst="line">
            <a:avLst/>
          </a:prstGeom>
          <a:noFill/>
          <a:ln w="22225">
            <a:solidFill>
              <a:schemeClr val="tx1"/>
            </a:solidFill>
            <a:round/>
            <a:headEnd/>
            <a:tailEnd/>
          </a:ln>
        </p:spPr>
        <p:txBody>
          <a:bodyPr/>
          <a:lstStyle/>
          <a:p>
            <a:pPr defTabSz="914400" fontAlgn="base">
              <a:spcBef>
                <a:spcPct val="0"/>
              </a:spcBef>
              <a:spcAft>
                <a:spcPct val="0"/>
              </a:spcAft>
            </a:pPr>
            <a:endParaRPr lang="en-US">
              <a:solidFill>
                <a:srgbClr val="000000"/>
              </a:solidFill>
              <a:latin typeface="Arial" charset="0"/>
            </a:endParaRPr>
          </a:p>
        </p:txBody>
      </p:sp>
      <p:sp>
        <p:nvSpPr>
          <p:cNvPr id="93188" name="Line 4"/>
          <p:cNvSpPr>
            <a:spLocks noChangeShapeType="1"/>
          </p:cNvSpPr>
          <p:nvPr/>
        </p:nvSpPr>
        <p:spPr bwMode="auto">
          <a:xfrm>
            <a:off x="1752600" y="4038600"/>
            <a:ext cx="1295400" cy="0"/>
          </a:xfrm>
          <a:prstGeom prst="line">
            <a:avLst/>
          </a:prstGeom>
          <a:noFill/>
          <a:ln w="22225">
            <a:solidFill>
              <a:schemeClr val="tx1"/>
            </a:solidFill>
            <a:round/>
            <a:headEnd/>
            <a:tailEnd/>
          </a:ln>
        </p:spPr>
        <p:txBody>
          <a:bodyPr/>
          <a:lstStyle/>
          <a:p>
            <a:pPr defTabSz="914400" fontAlgn="base">
              <a:spcBef>
                <a:spcPct val="0"/>
              </a:spcBef>
              <a:spcAft>
                <a:spcPct val="0"/>
              </a:spcAft>
            </a:pPr>
            <a:endParaRPr lang="en-US">
              <a:solidFill>
                <a:srgbClr val="000000"/>
              </a:solidFill>
              <a:latin typeface="Arial" charset="0"/>
            </a:endParaRPr>
          </a:p>
        </p:txBody>
      </p:sp>
      <p:sp>
        <p:nvSpPr>
          <p:cNvPr id="93189" name="Line 5"/>
          <p:cNvSpPr>
            <a:spLocks noChangeShapeType="1"/>
          </p:cNvSpPr>
          <p:nvPr/>
        </p:nvSpPr>
        <p:spPr bwMode="auto">
          <a:xfrm flipH="1">
            <a:off x="1752600" y="4038600"/>
            <a:ext cx="0" cy="1371600"/>
          </a:xfrm>
          <a:prstGeom prst="line">
            <a:avLst/>
          </a:prstGeom>
          <a:noFill/>
          <a:ln w="22225">
            <a:solidFill>
              <a:schemeClr val="tx1"/>
            </a:solidFill>
            <a:round/>
            <a:headEnd/>
            <a:tailEnd/>
          </a:ln>
        </p:spPr>
        <p:txBody>
          <a:bodyPr/>
          <a:lstStyle/>
          <a:p>
            <a:pPr defTabSz="914400" fontAlgn="base">
              <a:spcBef>
                <a:spcPct val="0"/>
              </a:spcBef>
              <a:spcAft>
                <a:spcPct val="0"/>
              </a:spcAft>
            </a:pPr>
            <a:endParaRPr lang="en-US">
              <a:solidFill>
                <a:srgbClr val="000000"/>
              </a:solidFill>
              <a:latin typeface="Arial" charset="0"/>
            </a:endParaRPr>
          </a:p>
        </p:txBody>
      </p:sp>
      <p:pic>
        <p:nvPicPr>
          <p:cNvPr id="93190" name="Picture 6" descr="sinai-penn"/>
          <p:cNvPicPr>
            <a:picLocks noChangeAspect="1" noChangeArrowheads="1"/>
          </p:cNvPicPr>
          <p:nvPr/>
        </p:nvPicPr>
        <p:blipFill>
          <a:blip r:embed="rId3" cstate="print"/>
          <a:srcRect/>
          <a:stretch>
            <a:fillRect/>
          </a:stretch>
        </p:blipFill>
        <p:spPr bwMode="auto">
          <a:xfrm>
            <a:off x="0" y="76200"/>
            <a:ext cx="9144000" cy="6705600"/>
          </a:xfrm>
          <a:prstGeom prst="rect">
            <a:avLst/>
          </a:prstGeom>
          <a:noFill/>
          <a:ln w="9525">
            <a:noFill/>
            <a:miter lim="800000"/>
            <a:headEnd/>
            <a:tailEnd/>
          </a:ln>
        </p:spPr>
      </p:pic>
    </p:spTree>
    <p:extLst>
      <p:ext uri="{BB962C8B-B14F-4D97-AF65-F5344CB8AC3E}">
        <p14:creationId xmlns:p14="http://schemas.microsoft.com/office/powerpoint/2010/main" val="38955737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3362" name="Rectangle 1"/>
          <p:cNvSpPr>
            <a:spLocks noChangeArrowheads="1"/>
          </p:cNvSpPr>
          <p:nvPr/>
        </p:nvSpPr>
        <p:spPr bwMode="auto">
          <a:xfrm>
            <a:off x="2605088" y="-1223963"/>
            <a:ext cx="9144000" cy="1588"/>
          </a:xfrm>
          <a:prstGeom prst="rect">
            <a:avLst/>
          </a:prstGeom>
          <a:noFill/>
          <a:ln w="9525">
            <a:noFill/>
            <a:round/>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143363" name="Rectangle 2"/>
          <p:cNvSpPr>
            <a:spLocks noChangeArrowheads="1"/>
          </p:cNvSpPr>
          <p:nvPr/>
        </p:nvSpPr>
        <p:spPr bwMode="auto">
          <a:xfrm>
            <a:off x="3143250" y="2357438"/>
            <a:ext cx="9144000" cy="1587"/>
          </a:xfrm>
          <a:prstGeom prst="rect">
            <a:avLst/>
          </a:prstGeom>
          <a:noFill/>
          <a:ln w="9525">
            <a:noFill/>
            <a:round/>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pic>
        <p:nvPicPr>
          <p:cNvPr id="143364" name="Picture 3"/>
          <p:cNvPicPr>
            <a:picLocks noChangeAspect="1" noChangeArrowheads="1"/>
          </p:cNvPicPr>
          <p:nvPr/>
        </p:nvPicPr>
        <p:blipFill>
          <a:blip r:embed="rId3" cstate="print"/>
          <a:srcRect l="1219"/>
          <a:stretch>
            <a:fillRect/>
          </a:stretch>
        </p:blipFill>
        <p:spPr bwMode="auto">
          <a:xfrm>
            <a:off x="2895600" y="2057400"/>
            <a:ext cx="3584575" cy="2722563"/>
          </a:xfrm>
          <a:prstGeom prst="rect">
            <a:avLst/>
          </a:prstGeom>
          <a:noFill/>
          <a:ln w="9525">
            <a:noFill/>
            <a:round/>
            <a:headEnd/>
            <a:tailEnd/>
          </a:ln>
        </p:spPr>
      </p:pic>
      <p:sp>
        <p:nvSpPr>
          <p:cNvPr id="143365" name="Rectangle 4"/>
          <p:cNvSpPr>
            <a:spLocks noChangeArrowheads="1"/>
          </p:cNvSpPr>
          <p:nvPr/>
        </p:nvSpPr>
        <p:spPr bwMode="auto">
          <a:xfrm>
            <a:off x="2695575" y="3238500"/>
            <a:ext cx="9144000" cy="1588"/>
          </a:xfrm>
          <a:prstGeom prst="rect">
            <a:avLst/>
          </a:prstGeom>
          <a:noFill/>
          <a:ln w="9525">
            <a:noFill/>
            <a:round/>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pic>
        <p:nvPicPr>
          <p:cNvPr id="143366" name="Picture 5"/>
          <p:cNvPicPr>
            <a:picLocks noChangeAspect="1" noChangeArrowheads="1"/>
          </p:cNvPicPr>
          <p:nvPr/>
        </p:nvPicPr>
        <p:blipFill>
          <a:blip r:embed="rId4" cstate="print"/>
          <a:srcRect/>
          <a:stretch>
            <a:fillRect/>
          </a:stretch>
        </p:blipFill>
        <p:spPr bwMode="auto">
          <a:xfrm>
            <a:off x="1600200" y="5181600"/>
            <a:ext cx="6096000" cy="619125"/>
          </a:xfrm>
          <a:prstGeom prst="rect">
            <a:avLst/>
          </a:prstGeom>
          <a:noFill/>
          <a:ln w="9525">
            <a:noFill/>
            <a:round/>
            <a:headEnd/>
            <a:tailEnd/>
          </a:ln>
        </p:spPr>
      </p:pic>
      <p:sp>
        <p:nvSpPr>
          <p:cNvPr id="143367" name="Rectangle 6"/>
          <p:cNvSpPr>
            <a:spLocks noChangeArrowheads="1"/>
          </p:cNvSpPr>
          <p:nvPr/>
        </p:nvSpPr>
        <p:spPr bwMode="auto">
          <a:xfrm>
            <a:off x="914400" y="685800"/>
            <a:ext cx="7543800" cy="763588"/>
          </a:xfrm>
          <a:prstGeom prst="rect">
            <a:avLst/>
          </a:prstGeom>
          <a:noFill/>
          <a:ln w="9525">
            <a:noFill/>
            <a:round/>
            <a:headEnd/>
            <a:tailEnd/>
          </a:ln>
        </p:spPr>
        <p:txBody>
          <a:bodyPr lIns="90000" tIns="46800" rIns="90000" bIns="46800">
            <a:spAutoFit/>
          </a:bodyPr>
          <a:lstStyle/>
          <a:p>
            <a:pPr algn="ctr" fontAlgn="base">
              <a:spcBef>
                <a:spcPct val="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a:solidFill>
                  <a:srgbClr val="FFFFFF"/>
                </a:solidFill>
                <a:latin typeface="Times New Roman"/>
                <a:ea typeface="MS Gothic"/>
                <a:cs typeface="Times New Roman" pitchFamily="18" charset="0"/>
              </a:rPr>
              <a:t>THE DEAD SEA SCROLLS</a:t>
            </a:r>
          </a:p>
        </p:txBody>
      </p:sp>
    </p:spTree>
    <p:extLst>
      <p:ext uri="{BB962C8B-B14F-4D97-AF65-F5344CB8AC3E}">
        <p14:creationId xmlns:p14="http://schemas.microsoft.com/office/powerpoint/2010/main" val="42028313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sz="4400" b="1" dirty="0" smtClean="0"/>
              <a:t>Conclusions</a:t>
            </a:r>
            <a:endParaRPr lang="en-US" sz="4400" b="1" dirty="0"/>
          </a:p>
        </p:txBody>
      </p:sp>
      <p:sp>
        <p:nvSpPr>
          <p:cNvPr id="2051" name="Rectangle 3"/>
          <p:cNvSpPr>
            <a:spLocks noGrp="1" noChangeArrowheads="1"/>
          </p:cNvSpPr>
          <p:nvPr>
            <p:ph type="subTitle" idx="1"/>
          </p:nvPr>
        </p:nvSpPr>
        <p:spPr>
          <a:xfrm>
            <a:off x="1443038" y="2667000"/>
            <a:ext cx="7319962" cy="2513013"/>
          </a:xfrm>
        </p:spPr>
        <p:txBody>
          <a:bodyPr/>
          <a:lstStyle/>
          <a:p>
            <a:pPr>
              <a:buFont typeface="Arial" pitchFamily="34" charset="0"/>
              <a:buChar char="•"/>
            </a:pPr>
            <a:r>
              <a:rPr lang="en-US" sz="2100" b="1" dirty="0" smtClean="0"/>
              <a:t> Archeological discoveries bring the Bible to life, helping us envision the true events that took place in ancient times and places.</a:t>
            </a:r>
          </a:p>
          <a:p>
            <a:pPr>
              <a:buFont typeface="Arial" pitchFamily="34" charset="0"/>
              <a:buChar char="•"/>
            </a:pPr>
            <a:r>
              <a:rPr lang="en-US" sz="2100" b="1" dirty="0" smtClean="0"/>
              <a:t> Prejudice against the biblical record has often been shown to be unjustified.</a:t>
            </a:r>
          </a:p>
          <a:p>
            <a:pPr>
              <a:buFont typeface="Arial" pitchFamily="34" charset="0"/>
              <a:buChar char="•"/>
            </a:pPr>
            <a:r>
              <a:rPr lang="en-US" sz="2100" b="1" dirty="0" smtClean="0"/>
              <a:t> The manuscript record attests to the accuracy of the O.T., esp. the Dead Sea Scrolls.</a:t>
            </a:r>
          </a:p>
          <a:p>
            <a:pPr>
              <a:buFont typeface="Arial" pitchFamily="34" charset="0"/>
              <a:buChar char="•"/>
            </a:pPr>
            <a:r>
              <a:rPr lang="en-US" sz="2100" b="1" dirty="0" smtClean="0"/>
              <a:t> As a large number of discoveries have been made only in recent decades, there’s probably much more to be found!</a:t>
            </a:r>
          </a:p>
        </p:txBody>
      </p:sp>
    </p:spTree>
    <p:extLst>
      <p:ext uri="{BB962C8B-B14F-4D97-AF65-F5344CB8AC3E}">
        <p14:creationId xmlns:p14="http://schemas.microsoft.com/office/powerpoint/2010/main" val="5121009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2057400" y="762000"/>
            <a:ext cx="457200" cy="4572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49155" name="Text Box 2"/>
          <p:cNvSpPr txBox="1">
            <a:spLocks noChangeArrowheads="1"/>
          </p:cNvSpPr>
          <p:nvPr/>
        </p:nvSpPr>
        <p:spPr bwMode="auto">
          <a:xfrm>
            <a:off x="381000" y="304800"/>
            <a:ext cx="8382000" cy="1752600"/>
          </a:xfrm>
          <a:prstGeom prst="rect">
            <a:avLst/>
          </a:prstGeom>
          <a:noFill/>
          <a:ln w="9525">
            <a:noFill/>
            <a:round/>
            <a:headEnd/>
            <a:tailEnd/>
          </a:ln>
        </p:spPr>
        <p:txBody>
          <a:bodyPr anchor="ctr"/>
          <a:lstStyle/>
          <a:p>
            <a:pPr lvl="0" algn="ctr" fontAlgn="base">
              <a:spcBef>
                <a:spcPct val="0"/>
              </a:spcBef>
              <a:spcAft>
                <a:spcPct val="0"/>
              </a:spcAft>
              <a:buClr>
                <a:srgbClr val="FFFF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5500" b="1" cap="small" dirty="0">
                <a:solidFill>
                  <a:srgbClr val="FFFF00"/>
                </a:solidFill>
              </a:rPr>
              <a:t>Unearthing the Truth</a:t>
            </a:r>
            <a:endParaRPr lang="en-US" sz="5500" b="1" cap="small" dirty="0">
              <a:solidFill>
                <a:srgbClr val="FFFF00"/>
              </a:solidFill>
            </a:endParaRPr>
          </a:p>
        </p:txBody>
      </p:sp>
      <p:sp>
        <p:nvSpPr>
          <p:cNvPr id="49156" name="Text Box 3"/>
          <p:cNvSpPr txBox="1">
            <a:spLocks noChangeArrowheads="1"/>
          </p:cNvSpPr>
          <p:nvPr/>
        </p:nvSpPr>
        <p:spPr bwMode="auto">
          <a:xfrm>
            <a:off x="533400" y="5486400"/>
            <a:ext cx="8229600" cy="1219200"/>
          </a:xfrm>
          <a:prstGeom prst="rect">
            <a:avLst/>
          </a:prstGeom>
          <a:noFill/>
          <a:ln w="9525">
            <a:noFill/>
            <a:round/>
            <a:headEnd/>
            <a:tailEnd/>
          </a:ln>
        </p:spPr>
        <p:txBody>
          <a:bodyPr/>
          <a:lstStyle/>
          <a:p>
            <a:pPr algn="ctr" fontAlgn="base">
              <a:spcBef>
                <a:spcPts val="80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a:solidFill>
                  <a:srgbClr val="FFFFFF"/>
                </a:solidFill>
                <a:latin typeface="Times New Roman"/>
                <a:ea typeface="MS Gothic"/>
              </a:rPr>
              <a:t>PART II: NEW TESTAMENT</a:t>
            </a:r>
          </a:p>
        </p:txBody>
      </p:sp>
      <p:sp>
        <p:nvSpPr>
          <p:cNvPr id="49157" name="Rectangle 4"/>
          <p:cNvSpPr>
            <a:spLocks noChangeArrowheads="1"/>
          </p:cNvSpPr>
          <p:nvPr/>
        </p:nvSpPr>
        <p:spPr bwMode="auto">
          <a:xfrm>
            <a:off x="1828800" y="3124200"/>
            <a:ext cx="304800" cy="381000"/>
          </a:xfrm>
          <a:prstGeom prst="rect">
            <a:avLst/>
          </a:prstGeom>
          <a:solidFill>
            <a:srgbClr val="000000"/>
          </a:solidFill>
          <a:ln w="936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pic>
        <p:nvPicPr>
          <p:cNvPr id="8" name="Picture 2" descr="http://www.english.imjnet.org.il/Media/Uploads/Ossuary-Caiaphas.jpg"/>
          <p:cNvPicPr>
            <a:picLocks noChangeAspect="1" noChangeArrowheads="1"/>
          </p:cNvPicPr>
          <p:nvPr/>
        </p:nvPicPr>
        <p:blipFill>
          <a:blip r:embed="rId3" cstate="print"/>
          <a:srcRect/>
          <a:stretch>
            <a:fillRect/>
          </a:stretch>
        </p:blipFill>
        <p:spPr bwMode="auto">
          <a:xfrm>
            <a:off x="2749766" y="2042642"/>
            <a:ext cx="3631046" cy="3328459"/>
          </a:xfrm>
          <a:prstGeom prst="rect">
            <a:avLst/>
          </a:prstGeom>
          <a:noFill/>
        </p:spPr>
      </p:pic>
    </p:spTree>
    <p:extLst>
      <p:ext uri="{BB962C8B-B14F-4D97-AF65-F5344CB8AC3E}">
        <p14:creationId xmlns:p14="http://schemas.microsoft.com/office/powerpoint/2010/main" val="24849404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sz="4400" b="1" dirty="0" smtClean="0"/>
              <a:t>Top finds: New Testament</a:t>
            </a:r>
            <a:endParaRPr lang="en-US" sz="4400" b="1" dirty="0"/>
          </a:p>
        </p:txBody>
      </p:sp>
      <p:sp>
        <p:nvSpPr>
          <p:cNvPr id="2051" name="Rectangle 3"/>
          <p:cNvSpPr>
            <a:spLocks noGrp="1" noChangeArrowheads="1"/>
          </p:cNvSpPr>
          <p:nvPr>
            <p:ph type="subTitle" idx="1"/>
          </p:nvPr>
        </p:nvSpPr>
        <p:spPr>
          <a:xfrm>
            <a:off x="1443038" y="2667000"/>
            <a:ext cx="7319962" cy="2513013"/>
          </a:xfrm>
        </p:spPr>
        <p:txBody>
          <a:bodyPr/>
          <a:lstStyle/>
          <a:p>
            <a:r>
              <a:rPr lang="en-US" sz="2100" b="1" dirty="0" smtClean="0"/>
              <a:t>Excavations at Caesarea Maritima, Caesarea Philippi, Capernaum, Bethsaida, Beth Shan (Scythopolis), Ephesus, Pergamum, Rome, and Jerusalem; Caiaphas ossuary; Gallio Inscription; Erastus Pavement; skeletal remains of crucified man; first century tombs; synagogue at Capernaum; Soreg Inscription; Pilate Stone; Pool of Siloam; Alexamenos Graffito; references to Jesus and primitive church in Josephus, Suetonius, Tacitus, Thallus, Pliny the Younger, the Talmud, Lucian, and other writings. </a:t>
            </a:r>
          </a:p>
        </p:txBody>
      </p:sp>
    </p:spTree>
    <p:extLst>
      <p:ext uri="{BB962C8B-B14F-4D97-AF65-F5344CB8AC3E}">
        <p14:creationId xmlns:p14="http://schemas.microsoft.com/office/powerpoint/2010/main" val="3852445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p:cNvPicPr>
            <a:picLocks noChangeAspect="1" noChangeArrowheads="1"/>
          </p:cNvPicPr>
          <p:nvPr/>
        </p:nvPicPr>
        <p:blipFill>
          <a:blip r:embed="rId3" cstate="print"/>
          <a:srcRect b="5119"/>
          <a:stretch>
            <a:fillRect/>
          </a:stretch>
        </p:blipFill>
        <p:spPr bwMode="auto">
          <a:xfrm>
            <a:off x="0" y="0"/>
            <a:ext cx="9144000" cy="6858000"/>
          </a:xfrm>
          <a:prstGeom prst="rect">
            <a:avLst/>
          </a:prstGeom>
          <a:noFill/>
          <a:ln w="9525">
            <a:noFill/>
            <a:round/>
            <a:headEnd/>
            <a:tailEnd/>
          </a:ln>
        </p:spPr>
      </p:pic>
    </p:spTree>
    <p:extLst>
      <p:ext uri="{BB962C8B-B14F-4D97-AF65-F5344CB8AC3E}">
        <p14:creationId xmlns:p14="http://schemas.microsoft.com/office/powerpoint/2010/main" val="8753323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685800" y="-1500188"/>
            <a:ext cx="7772400" cy="5362576"/>
          </a:xfrm>
          <a:prstGeom prst="rect">
            <a:avLst/>
          </a:prstGeom>
          <a:noFill/>
          <a:ln w="9525">
            <a:noFill/>
            <a:round/>
            <a:headEnd/>
            <a:tailEnd/>
          </a:ln>
        </p:spPr>
        <p:txBody>
          <a:bodyPr anchor="ctr"/>
          <a:lstStyle/>
          <a:p>
            <a:pP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3800">
                <a:solidFill>
                  <a:srgbClr val="FFFF00"/>
                </a:solidFill>
                <a:latin typeface="Times New Roman"/>
                <a:ea typeface="MS Gothic"/>
              </a:rPr>
              <a:t>	</a:t>
            </a:r>
          </a:p>
        </p:txBody>
      </p:sp>
      <p:pic>
        <p:nvPicPr>
          <p:cNvPr id="192515" name="Picture 2"/>
          <p:cNvPicPr>
            <a:picLocks noChangeAspect="1" noChangeArrowheads="1"/>
          </p:cNvPicPr>
          <p:nvPr/>
        </p:nvPicPr>
        <p:blipFill>
          <a:blip r:embed="rId3" cstate="print"/>
          <a:srcRect r="1692"/>
          <a:stretch>
            <a:fillRect/>
          </a:stretch>
        </p:blipFill>
        <p:spPr bwMode="auto">
          <a:xfrm>
            <a:off x="457200" y="685800"/>
            <a:ext cx="8089900" cy="5387975"/>
          </a:xfrm>
          <a:prstGeom prst="rect">
            <a:avLst/>
          </a:prstGeom>
          <a:noFill/>
          <a:ln w="9525">
            <a:noFill/>
            <a:round/>
            <a:headEnd/>
            <a:tailEnd/>
          </a:ln>
        </p:spPr>
      </p:pic>
    </p:spTree>
    <p:extLst>
      <p:ext uri="{BB962C8B-B14F-4D97-AF65-F5344CB8AC3E}">
        <p14:creationId xmlns:p14="http://schemas.microsoft.com/office/powerpoint/2010/main" val="36225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1"/>
          <p:cNvSpPr txBox="1">
            <a:spLocks noChangeArrowheads="1"/>
          </p:cNvSpPr>
          <p:nvPr/>
        </p:nvSpPr>
        <p:spPr bwMode="auto">
          <a:xfrm>
            <a:off x="2286000" y="914400"/>
            <a:ext cx="6858000" cy="5105400"/>
          </a:xfrm>
          <a:prstGeom prst="rect">
            <a:avLst/>
          </a:prstGeom>
          <a:noFill/>
          <a:ln w="9525">
            <a:noFill/>
            <a:round/>
            <a:headEnd/>
            <a:tailEnd/>
          </a:ln>
        </p:spPr>
        <p:txBody>
          <a:bodyPr anchor="ctr"/>
          <a:lstStyle/>
          <a:p>
            <a:pPr marL="1116013" indent="-1116013" fontAlgn="base">
              <a:spcBef>
                <a:spcPct val="0"/>
              </a:spcBef>
              <a:spcAft>
                <a:spcPct val="0"/>
              </a:spcAft>
              <a:buClr>
                <a:srgbClr val="FFFF00"/>
              </a:buClr>
              <a:buSzPct val="100000"/>
              <a:buFont typeface="Times New Roman" pitchFamily="18" charset="0"/>
              <a:buNone/>
              <a:tabLst>
                <a:tab pos="1116013" algn="l"/>
                <a:tab pos="2030413" algn="l"/>
                <a:tab pos="2944813" algn="l"/>
                <a:tab pos="3859213" algn="l"/>
                <a:tab pos="4773613" algn="l"/>
                <a:tab pos="5688013" algn="l"/>
                <a:tab pos="6602413" algn="l"/>
                <a:tab pos="7516813" algn="l"/>
                <a:tab pos="8431213" algn="l"/>
                <a:tab pos="9345613" algn="l"/>
                <a:tab pos="10260013" algn="l"/>
                <a:tab pos="11174413" algn="l"/>
              </a:tabLst>
            </a:pPr>
            <a:r>
              <a:rPr lang="en-US" sz="5500" b="1" dirty="0">
                <a:solidFill>
                  <a:srgbClr val="FFFF00"/>
                </a:solidFill>
                <a:latin typeface="Times New Roman"/>
                <a:ea typeface="MS Gothic"/>
              </a:rPr>
              <a:t>Solid evidence</a:t>
            </a:r>
          </a:p>
          <a:p>
            <a:pPr marL="1116013" indent="-1116013" fontAlgn="base">
              <a:spcBef>
                <a:spcPct val="0"/>
              </a:spcBef>
              <a:spcAft>
                <a:spcPct val="0"/>
              </a:spcAft>
              <a:buClr>
                <a:srgbClr val="FFFF00"/>
              </a:buClr>
              <a:buSzPct val="100000"/>
              <a:buFont typeface="Times New Roman" pitchFamily="18" charset="0"/>
              <a:buNone/>
              <a:tabLst>
                <a:tab pos="1116013" algn="l"/>
                <a:tab pos="2030413" algn="l"/>
                <a:tab pos="2944813" algn="l"/>
                <a:tab pos="3859213" algn="l"/>
                <a:tab pos="4773613" algn="l"/>
                <a:tab pos="5688013" algn="l"/>
                <a:tab pos="6602413" algn="l"/>
                <a:tab pos="7516813" algn="l"/>
                <a:tab pos="8431213" algn="l"/>
                <a:tab pos="9345613" algn="l"/>
                <a:tab pos="10260013" algn="l"/>
                <a:tab pos="11174413" algn="l"/>
              </a:tabLst>
            </a:pPr>
            <a:endParaRPr lang="en-US" sz="5500" b="1" dirty="0">
              <a:solidFill>
                <a:srgbClr val="FFFF00"/>
              </a:solidFill>
              <a:latin typeface="Times New Roman"/>
              <a:ea typeface="MS Gothic"/>
            </a:endParaRPr>
          </a:p>
          <a:p>
            <a:pPr marL="1116013" indent="-1116013" fontAlgn="base">
              <a:spcBef>
                <a:spcPct val="0"/>
              </a:spcBef>
              <a:spcAft>
                <a:spcPct val="0"/>
              </a:spcAft>
              <a:buClr>
                <a:srgbClr val="FFFF00"/>
              </a:buClr>
              <a:buSzPct val="100000"/>
              <a:buFont typeface="Times New Roman" pitchFamily="18" charset="0"/>
              <a:buNone/>
              <a:tabLst>
                <a:tab pos="1116013" algn="l"/>
                <a:tab pos="2030413" algn="l"/>
                <a:tab pos="2944813" algn="l"/>
                <a:tab pos="3859213" algn="l"/>
                <a:tab pos="4773613" algn="l"/>
                <a:tab pos="5688013" algn="l"/>
                <a:tab pos="6602413" algn="l"/>
                <a:tab pos="7516813" algn="l"/>
                <a:tab pos="8431213" algn="l"/>
                <a:tab pos="9345613" algn="l"/>
                <a:tab pos="10260013" algn="l"/>
                <a:tab pos="11174413" algn="l"/>
              </a:tabLst>
            </a:pPr>
            <a:endParaRPr lang="en-US" sz="5500" b="1" dirty="0">
              <a:solidFill>
                <a:srgbClr val="FFFF00"/>
              </a:solidFill>
              <a:latin typeface="Times New Roman"/>
              <a:ea typeface="MS Gothic"/>
            </a:endParaRPr>
          </a:p>
        </p:txBody>
      </p:sp>
    </p:spTree>
    <p:extLst>
      <p:ext uri="{BB962C8B-B14F-4D97-AF65-F5344CB8AC3E}">
        <p14:creationId xmlns:p14="http://schemas.microsoft.com/office/powerpoint/2010/main" val="27265782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4562" name="Picture 1"/>
          <p:cNvPicPr>
            <a:picLocks noChangeAspect="1" noChangeArrowheads="1"/>
          </p:cNvPicPr>
          <p:nvPr/>
        </p:nvPicPr>
        <p:blipFill>
          <a:blip r:embed="rId3" cstate="print"/>
          <a:srcRect r="2010" b="1401"/>
          <a:stretch>
            <a:fillRect/>
          </a:stretch>
        </p:blipFill>
        <p:spPr bwMode="auto">
          <a:xfrm>
            <a:off x="990600" y="2286000"/>
            <a:ext cx="1982788" cy="2863850"/>
          </a:xfrm>
          <a:prstGeom prst="rect">
            <a:avLst/>
          </a:prstGeom>
          <a:noFill/>
          <a:ln w="9525">
            <a:noFill/>
            <a:round/>
            <a:headEnd/>
            <a:tailEnd/>
          </a:ln>
        </p:spPr>
      </p:pic>
      <p:pic>
        <p:nvPicPr>
          <p:cNvPr id="194563" name="Picture 2"/>
          <p:cNvPicPr>
            <a:picLocks noChangeAspect="1" noChangeArrowheads="1"/>
          </p:cNvPicPr>
          <p:nvPr/>
        </p:nvPicPr>
        <p:blipFill>
          <a:blip r:embed="rId4" cstate="print"/>
          <a:srcRect l="5486"/>
          <a:stretch>
            <a:fillRect/>
          </a:stretch>
        </p:blipFill>
        <p:spPr bwMode="auto">
          <a:xfrm>
            <a:off x="5486400" y="3563938"/>
            <a:ext cx="2362200" cy="2082800"/>
          </a:xfrm>
          <a:prstGeom prst="rect">
            <a:avLst/>
          </a:prstGeom>
          <a:noFill/>
          <a:ln w="9525">
            <a:noFill/>
            <a:round/>
            <a:headEnd/>
            <a:tailEnd/>
          </a:ln>
        </p:spPr>
      </p:pic>
      <p:pic>
        <p:nvPicPr>
          <p:cNvPr id="194564" name="Picture 3">
            <a:hlinkClick r:id="rId5"/>
          </p:cNvPr>
          <p:cNvPicPr>
            <a:picLocks noChangeAspect="1" noChangeArrowheads="1"/>
          </p:cNvPicPr>
          <p:nvPr/>
        </p:nvPicPr>
        <p:blipFill>
          <a:blip r:embed="rId6" cstate="print"/>
          <a:srcRect/>
          <a:stretch>
            <a:fillRect/>
          </a:stretch>
        </p:blipFill>
        <p:spPr bwMode="auto">
          <a:xfrm>
            <a:off x="3810000" y="839788"/>
            <a:ext cx="2590800" cy="1905000"/>
          </a:xfrm>
          <a:prstGeom prst="rect">
            <a:avLst/>
          </a:prstGeom>
          <a:noFill/>
          <a:ln w="9525">
            <a:noFill/>
            <a:round/>
            <a:headEnd/>
            <a:tailEnd/>
          </a:ln>
        </p:spPr>
      </p:pic>
    </p:spTree>
    <p:extLst>
      <p:ext uri="{BB962C8B-B14F-4D97-AF65-F5344CB8AC3E}">
        <p14:creationId xmlns:p14="http://schemas.microsoft.com/office/powerpoint/2010/main" val="27034685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Text Box 1"/>
          <p:cNvSpPr txBox="1">
            <a:spLocks noChangeArrowheads="1"/>
          </p:cNvSpPr>
          <p:nvPr/>
        </p:nvSpPr>
        <p:spPr bwMode="auto">
          <a:xfrm>
            <a:off x="685800" y="228600"/>
            <a:ext cx="7772400" cy="9144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a:solidFill>
                  <a:srgbClr val="FFFF00"/>
                </a:solidFill>
                <a:latin typeface="Times New Roman"/>
                <a:ea typeface="MS Gothic"/>
              </a:rPr>
              <a:t>Capernaum</a:t>
            </a:r>
          </a:p>
        </p:txBody>
      </p:sp>
      <p:pic>
        <p:nvPicPr>
          <p:cNvPr id="205827" name="Picture 2"/>
          <p:cNvPicPr>
            <a:picLocks noChangeAspect="1" noChangeArrowheads="1"/>
          </p:cNvPicPr>
          <p:nvPr/>
        </p:nvPicPr>
        <p:blipFill>
          <a:blip r:embed="rId3" cstate="print"/>
          <a:srcRect r="1704"/>
          <a:stretch>
            <a:fillRect/>
          </a:stretch>
        </p:blipFill>
        <p:spPr bwMode="auto">
          <a:xfrm>
            <a:off x="914400" y="1143000"/>
            <a:ext cx="7415213" cy="5334000"/>
          </a:xfrm>
          <a:prstGeom prst="rect">
            <a:avLst/>
          </a:prstGeom>
          <a:noFill/>
          <a:ln w="9525">
            <a:noFill/>
            <a:round/>
            <a:headEnd/>
            <a:tailEnd/>
          </a:ln>
        </p:spPr>
      </p:pic>
    </p:spTree>
    <p:extLst>
      <p:ext uri="{BB962C8B-B14F-4D97-AF65-F5344CB8AC3E}">
        <p14:creationId xmlns:p14="http://schemas.microsoft.com/office/powerpoint/2010/main" val="33045212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6850" name="Text Box 1"/>
          <p:cNvSpPr txBox="1">
            <a:spLocks noChangeArrowheads="1"/>
          </p:cNvSpPr>
          <p:nvPr/>
        </p:nvSpPr>
        <p:spPr bwMode="auto">
          <a:xfrm>
            <a:off x="685800" y="-1546225"/>
            <a:ext cx="7772400" cy="5454650"/>
          </a:xfrm>
          <a:prstGeom prst="rect">
            <a:avLst/>
          </a:prstGeom>
          <a:noFill/>
          <a:ln w="9525">
            <a:noFill/>
            <a:round/>
            <a:headEnd/>
            <a:tailEnd/>
          </a:ln>
        </p:spPr>
        <p:txBody>
          <a:bodyPr anchor="ctr"/>
          <a:lstStyle/>
          <a:p>
            <a:pP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endParaRPr lang="en-US" sz="4400" b="1">
              <a:solidFill>
                <a:srgbClr val="FFFF00"/>
              </a:solidFill>
              <a:latin typeface="Times New Roman"/>
              <a:ea typeface="MS Gothic"/>
            </a:endParaRPr>
          </a:p>
        </p:txBody>
      </p:sp>
      <p:pic>
        <p:nvPicPr>
          <p:cNvPr id="206851" name="Picture 2"/>
          <p:cNvPicPr>
            <a:picLocks noChangeAspect="1" noChangeArrowheads="1"/>
          </p:cNvPicPr>
          <p:nvPr/>
        </p:nvPicPr>
        <p:blipFill>
          <a:blip r:embed="rId3" cstate="print"/>
          <a:srcRect/>
          <a:stretch>
            <a:fillRect/>
          </a:stretch>
        </p:blipFill>
        <p:spPr bwMode="auto">
          <a:xfrm>
            <a:off x="990600" y="1143000"/>
            <a:ext cx="7391400" cy="4838700"/>
          </a:xfrm>
          <a:prstGeom prst="rect">
            <a:avLst/>
          </a:prstGeom>
          <a:noFill/>
          <a:ln w="9525">
            <a:noFill/>
            <a:round/>
            <a:headEnd/>
            <a:tailEnd/>
          </a:ln>
        </p:spPr>
      </p:pic>
    </p:spTree>
    <p:extLst>
      <p:ext uri="{BB962C8B-B14F-4D97-AF65-F5344CB8AC3E}">
        <p14:creationId xmlns:p14="http://schemas.microsoft.com/office/powerpoint/2010/main" val="3738163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ext Box 1"/>
          <p:cNvSpPr txBox="1">
            <a:spLocks noChangeArrowheads="1"/>
          </p:cNvSpPr>
          <p:nvPr/>
        </p:nvSpPr>
        <p:spPr bwMode="auto">
          <a:xfrm>
            <a:off x="685800" y="2971800"/>
            <a:ext cx="7772400" cy="3492500"/>
          </a:xfrm>
          <a:prstGeom prst="rect">
            <a:avLst/>
          </a:prstGeom>
          <a:noFill/>
          <a:ln w="9525">
            <a:noFill/>
            <a:round/>
            <a:headEnd/>
            <a:tailEnd/>
          </a:ln>
        </p:spPr>
        <p:txBody>
          <a:bodyPr/>
          <a:lstStyle/>
          <a:p>
            <a:pPr marL="341313" indent="-341313" algn="ctr" fontAlgn="base">
              <a:lnSpc>
                <a:spcPct val="90000"/>
              </a:lnSpc>
              <a:spcBef>
                <a:spcPts val="850"/>
              </a:spcBef>
              <a:spcAft>
                <a:spcPct val="0"/>
              </a:spcAft>
              <a:buClr>
                <a:srgbClr val="000000"/>
              </a:buClr>
              <a:buSzPct val="100000"/>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3400">
              <a:solidFill>
                <a:srgbClr val="FFFFFF"/>
              </a:solidFill>
              <a:latin typeface="Times New Roman"/>
              <a:ea typeface="MS Gothic"/>
            </a:endParaRPr>
          </a:p>
          <a:p>
            <a:pPr marL="341313" indent="-341313" algn="ctr" fontAlgn="base">
              <a:lnSpc>
                <a:spcPct val="90000"/>
              </a:lnSpc>
              <a:spcBef>
                <a:spcPts val="850"/>
              </a:spcBef>
              <a:spcAft>
                <a:spcPct val="0"/>
              </a:spcAft>
              <a:buClr>
                <a:srgbClr val="000000"/>
              </a:buClr>
              <a:buSzPct val="100000"/>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3400">
              <a:solidFill>
                <a:srgbClr val="FFFFFF"/>
              </a:solidFill>
              <a:latin typeface="Times New Roman"/>
              <a:ea typeface="MS Gothic"/>
            </a:endParaRPr>
          </a:p>
          <a:p>
            <a:pPr marL="341313" indent="-341313" algn="ctr" fontAlgn="base">
              <a:lnSpc>
                <a:spcPct val="90000"/>
              </a:lnSpc>
              <a:spcBef>
                <a:spcPts val="325"/>
              </a:spcBef>
              <a:spcAft>
                <a:spcPct val="0"/>
              </a:spcAft>
              <a:buClr>
                <a:srgbClr val="000000"/>
              </a:buClr>
              <a:buSzPct val="100000"/>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300">
              <a:solidFill>
                <a:srgbClr val="FFFFFF"/>
              </a:solidFill>
              <a:latin typeface="Times New Roman"/>
              <a:ea typeface="MS Gothic"/>
            </a:endParaRPr>
          </a:p>
          <a:p>
            <a:pPr marL="341313" indent="-341313" algn="ctr" fontAlgn="base">
              <a:lnSpc>
                <a:spcPct val="90000"/>
              </a:lnSpc>
              <a:spcBef>
                <a:spcPts val="325"/>
              </a:spcBef>
              <a:spcAft>
                <a:spcPct val="0"/>
              </a:spcAft>
              <a:buClr>
                <a:srgbClr val="000000"/>
              </a:buClr>
              <a:buSzPct val="100000"/>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300">
              <a:solidFill>
                <a:srgbClr val="FFFFFF"/>
              </a:solidFill>
              <a:latin typeface="Times New Roman"/>
              <a:ea typeface="MS Gothic"/>
            </a:endParaRPr>
          </a:p>
          <a:p>
            <a:pPr marL="341313" indent="-341313" algn="ctr" fontAlgn="base">
              <a:lnSpc>
                <a:spcPct val="90000"/>
              </a:lnSpc>
              <a:spcBef>
                <a:spcPts val="325"/>
              </a:spcBef>
              <a:spcAft>
                <a:spcPct val="0"/>
              </a:spcAft>
              <a:buClr>
                <a:srgbClr val="000000"/>
              </a:buClr>
              <a:buSzPct val="100000"/>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300">
              <a:solidFill>
                <a:srgbClr val="FFFFFF"/>
              </a:solidFill>
              <a:latin typeface="Times New Roman"/>
              <a:ea typeface="MS Gothic"/>
            </a:endParaRPr>
          </a:p>
          <a:p>
            <a:pPr marL="341313" indent="-341313" algn="ctr" fontAlgn="base">
              <a:lnSpc>
                <a:spcPct val="90000"/>
              </a:lnSpc>
              <a:spcBef>
                <a:spcPts val="750"/>
              </a:spcBef>
              <a:spcAft>
                <a:spcPct val="0"/>
              </a:spcAft>
              <a:buClr>
                <a:srgbClr val="000000"/>
              </a:buClr>
              <a:buSzPct val="100000"/>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3000" b="1">
              <a:solidFill>
                <a:srgbClr val="FFFF00"/>
              </a:solidFill>
              <a:latin typeface="Times New Roman"/>
              <a:ea typeface="MS Gothic"/>
            </a:endParaRPr>
          </a:p>
          <a:p>
            <a:pPr marL="341313" indent="-341313" algn="ctr" fontAlgn="base">
              <a:lnSpc>
                <a:spcPct val="90000"/>
              </a:lnSpc>
              <a:spcBef>
                <a:spcPts val="275"/>
              </a:spcBef>
              <a:spcAft>
                <a:spcPct val="0"/>
              </a:spcAft>
              <a:buClr>
                <a:srgbClr val="000000"/>
              </a:buClr>
              <a:buSzPct val="100000"/>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100">
              <a:solidFill>
                <a:srgbClr val="FFFFFF"/>
              </a:solidFill>
              <a:latin typeface="Times New Roman"/>
              <a:ea typeface="MS Gothic"/>
            </a:endParaRPr>
          </a:p>
          <a:p>
            <a:pPr marL="341313" indent="-341313" algn="ctr" fontAlgn="base">
              <a:lnSpc>
                <a:spcPct val="90000"/>
              </a:lnSpc>
              <a:spcBef>
                <a:spcPts val="750"/>
              </a:spcBef>
              <a:spcAft>
                <a:spcPct val="0"/>
              </a:spcAft>
              <a:buClr>
                <a:srgbClr val="000000"/>
              </a:buClr>
              <a:buSzPct val="100000"/>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3000">
              <a:solidFill>
                <a:srgbClr val="FFFFFF"/>
              </a:solidFill>
              <a:latin typeface="Times New Roman"/>
              <a:ea typeface="MS Gothic"/>
            </a:endParaRPr>
          </a:p>
          <a:p>
            <a:pPr marL="341313" indent="-341313" algn="ctr" fontAlgn="base">
              <a:lnSpc>
                <a:spcPct val="90000"/>
              </a:lnSpc>
              <a:spcBef>
                <a:spcPts val="750"/>
              </a:spcBef>
              <a:spcAft>
                <a:spcPct val="0"/>
              </a:spcAft>
              <a:buClr>
                <a:srgbClr val="000000"/>
              </a:buClr>
              <a:buSzPct val="100000"/>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3000">
              <a:solidFill>
                <a:srgbClr val="FFFFFF"/>
              </a:solidFill>
              <a:latin typeface="Times New Roman"/>
              <a:ea typeface="MS Gothic"/>
            </a:endParaRPr>
          </a:p>
        </p:txBody>
      </p:sp>
      <p:sp>
        <p:nvSpPr>
          <p:cNvPr id="207875" name="Text Box 2"/>
          <p:cNvSpPr txBox="1">
            <a:spLocks noChangeArrowheads="1"/>
          </p:cNvSpPr>
          <p:nvPr/>
        </p:nvSpPr>
        <p:spPr bwMode="auto">
          <a:xfrm>
            <a:off x="685800" y="304800"/>
            <a:ext cx="7772400" cy="14478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a:solidFill>
                  <a:srgbClr val="FFFF00"/>
                </a:solidFill>
                <a:latin typeface="Times New Roman"/>
                <a:ea typeface="MS Gothic"/>
              </a:rPr>
              <a:t>Bethsaida, 1989</a:t>
            </a:r>
          </a:p>
        </p:txBody>
      </p:sp>
      <p:pic>
        <p:nvPicPr>
          <p:cNvPr id="3" name="Picture 2" descr="bethsai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1384300"/>
            <a:ext cx="5080000" cy="5080000"/>
          </a:xfrm>
          <a:prstGeom prst="rect">
            <a:avLst/>
          </a:prstGeom>
        </p:spPr>
      </p:pic>
    </p:spTree>
    <p:extLst>
      <p:ext uri="{BB962C8B-B14F-4D97-AF65-F5344CB8AC3E}">
        <p14:creationId xmlns:p14="http://schemas.microsoft.com/office/powerpoint/2010/main" val="42924301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8898" name="Text Box 1"/>
          <p:cNvSpPr txBox="1">
            <a:spLocks noChangeArrowheads="1"/>
          </p:cNvSpPr>
          <p:nvPr/>
        </p:nvSpPr>
        <p:spPr bwMode="auto">
          <a:xfrm>
            <a:off x="685800" y="601663"/>
            <a:ext cx="7772400" cy="1158875"/>
          </a:xfrm>
          <a:prstGeom prst="rect">
            <a:avLst/>
          </a:prstGeom>
          <a:noFill/>
          <a:ln w="9525">
            <a:noFill/>
            <a:round/>
            <a:headEnd/>
            <a:tailEnd/>
          </a:ln>
        </p:spPr>
        <p:txBody>
          <a:bodyPr anchor="ctr"/>
          <a:lstStyle/>
          <a:p>
            <a:pP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500" b="1">
                <a:solidFill>
                  <a:srgbClr val="FFFF00"/>
                </a:solidFill>
                <a:latin typeface="Times New Roman"/>
                <a:ea typeface="MS Gothic"/>
              </a:rPr>
              <a:t>Pool of Siloam?</a:t>
            </a:r>
            <a:br>
              <a:rPr lang="en-US" sz="3500" b="1">
                <a:solidFill>
                  <a:srgbClr val="FFFF00"/>
                </a:solidFill>
                <a:latin typeface="Times New Roman"/>
                <a:ea typeface="MS Gothic"/>
              </a:rPr>
            </a:br>
            <a:r>
              <a:rPr lang="en-US" sz="3500" b="1">
                <a:solidFill>
                  <a:srgbClr val="FFFF00"/>
                </a:solidFill>
                <a:latin typeface="Times New Roman"/>
                <a:ea typeface="MS Gothic"/>
              </a:rPr>
              <a:t>	John 9</a:t>
            </a:r>
          </a:p>
        </p:txBody>
      </p:sp>
      <p:pic>
        <p:nvPicPr>
          <p:cNvPr id="208899" name="Picture 2"/>
          <p:cNvPicPr>
            <a:picLocks noChangeAspect="1" noChangeArrowheads="1"/>
          </p:cNvPicPr>
          <p:nvPr/>
        </p:nvPicPr>
        <p:blipFill>
          <a:blip r:embed="rId3" cstate="print"/>
          <a:srcRect/>
          <a:stretch>
            <a:fillRect/>
          </a:stretch>
        </p:blipFill>
        <p:spPr bwMode="auto">
          <a:xfrm>
            <a:off x="5562600" y="838200"/>
            <a:ext cx="2857500" cy="3810000"/>
          </a:xfrm>
          <a:prstGeom prst="rect">
            <a:avLst/>
          </a:prstGeom>
          <a:noFill/>
          <a:ln w="9525">
            <a:noFill/>
            <a:round/>
            <a:headEnd/>
            <a:tailEnd/>
          </a:ln>
        </p:spPr>
      </p:pic>
    </p:spTree>
    <p:extLst>
      <p:ext uri="{BB962C8B-B14F-4D97-AF65-F5344CB8AC3E}">
        <p14:creationId xmlns:p14="http://schemas.microsoft.com/office/powerpoint/2010/main" val="39616628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9922" name="Text Box 1"/>
          <p:cNvSpPr txBox="1">
            <a:spLocks noChangeArrowheads="1"/>
          </p:cNvSpPr>
          <p:nvPr/>
        </p:nvSpPr>
        <p:spPr bwMode="auto">
          <a:xfrm>
            <a:off x="685800" y="601663"/>
            <a:ext cx="7772400" cy="1158875"/>
          </a:xfrm>
          <a:prstGeom prst="rect">
            <a:avLst/>
          </a:prstGeom>
          <a:noFill/>
          <a:ln w="9525">
            <a:noFill/>
            <a:round/>
            <a:headEnd/>
            <a:tailEnd/>
          </a:ln>
        </p:spPr>
        <p:txBody>
          <a:bodyPr anchor="ctr"/>
          <a:lstStyle/>
          <a:p>
            <a:pP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500" b="1">
                <a:solidFill>
                  <a:srgbClr val="FFFF00"/>
                </a:solidFill>
                <a:latin typeface="Times New Roman"/>
                <a:ea typeface="MS Gothic"/>
              </a:rPr>
              <a:t>Pool of Siloam</a:t>
            </a:r>
            <a:br>
              <a:rPr lang="en-US" sz="3500" b="1">
                <a:solidFill>
                  <a:srgbClr val="FFFF00"/>
                </a:solidFill>
                <a:latin typeface="Times New Roman"/>
                <a:ea typeface="MS Gothic"/>
              </a:rPr>
            </a:br>
            <a:r>
              <a:rPr lang="en-US" sz="3500" b="1">
                <a:solidFill>
                  <a:srgbClr val="FFFF00"/>
                </a:solidFill>
                <a:latin typeface="Times New Roman"/>
                <a:ea typeface="MS Gothic"/>
              </a:rPr>
              <a:t>	John 9</a:t>
            </a:r>
          </a:p>
        </p:txBody>
      </p:sp>
      <p:pic>
        <p:nvPicPr>
          <p:cNvPr id="209923" name="Picture 2"/>
          <p:cNvPicPr>
            <a:picLocks noChangeAspect="1" noChangeArrowheads="1"/>
          </p:cNvPicPr>
          <p:nvPr/>
        </p:nvPicPr>
        <p:blipFill>
          <a:blip r:embed="rId3" cstate="print"/>
          <a:srcRect/>
          <a:stretch>
            <a:fillRect/>
          </a:stretch>
        </p:blipFill>
        <p:spPr bwMode="auto">
          <a:xfrm>
            <a:off x="5562600" y="838200"/>
            <a:ext cx="2857500" cy="3810000"/>
          </a:xfrm>
          <a:prstGeom prst="rect">
            <a:avLst/>
          </a:prstGeom>
          <a:noFill/>
          <a:ln w="9525">
            <a:noFill/>
            <a:round/>
            <a:headEnd/>
            <a:tailEnd/>
          </a:ln>
        </p:spPr>
      </p:pic>
      <p:pic>
        <p:nvPicPr>
          <p:cNvPr id="209924" name="Picture 3">
            <a:hlinkClick r:id="rId4"/>
          </p:cNvPr>
          <p:cNvPicPr>
            <a:picLocks noChangeAspect="1" noChangeArrowheads="1"/>
          </p:cNvPicPr>
          <p:nvPr/>
        </p:nvPicPr>
        <p:blipFill>
          <a:blip r:embed="rId5" cstate="print"/>
          <a:srcRect/>
          <a:stretch>
            <a:fillRect/>
          </a:stretch>
        </p:blipFill>
        <p:spPr bwMode="auto">
          <a:xfrm>
            <a:off x="1447800" y="2438400"/>
            <a:ext cx="2133600" cy="1595570"/>
          </a:xfrm>
          <a:prstGeom prst="rect">
            <a:avLst/>
          </a:prstGeom>
          <a:noFill/>
          <a:ln w="9525">
            <a:noFill/>
            <a:round/>
            <a:headEnd/>
            <a:tailEnd/>
          </a:ln>
        </p:spPr>
      </p:pic>
    </p:spTree>
    <p:extLst>
      <p:ext uri="{BB962C8B-B14F-4D97-AF65-F5344CB8AC3E}">
        <p14:creationId xmlns:p14="http://schemas.microsoft.com/office/powerpoint/2010/main" val="17139803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0946" name="Text Box 1"/>
          <p:cNvSpPr txBox="1">
            <a:spLocks noChangeArrowheads="1"/>
          </p:cNvSpPr>
          <p:nvPr/>
        </p:nvSpPr>
        <p:spPr bwMode="auto">
          <a:xfrm>
            <a:off x="685800" y="176213"/>
            <a:ext cx="7772400" cy="5362575"/>
          </a:xfrm>
          <a:prstGeom prst="rect">
            <a:avLst/>
          </a:prstGeom>
          <a:noFill/>
          <a:ln w="9525">
            <a:noFill/>
            <a:round/>
            <a:headEnd/>
            <a:tailEnd/>
          </a:ln>
        </p:spPr>
        <p:txBody>
          <a:bodyPr anchor="ctr"/>
          <a:lstStyle/>
          <a:p>
            <a:pP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3800">
                <a:solidFill>
                  <a:srgbClr val="FFFF00"/>
                </a:solidFill>
                <a:latin typeface="Times New Roman"/>
                <a:ea typeface="MS Gothic"/>
              </a:rPr>
              <a:t>	</a:t>
            </a:r>
          </a:p>
        </p:txBody>
      </p:sp>
      <p:sp>
        <p:nvSpPr>
          <p:cNvPr id="210947" name="Text Box 3"/>
          <p:cNvSpPr txBox="1">
            <a:spLocks noChangeArrowheads="1"/>
          </p:cNvSpPr>
          <p:nvPr/>
        </p:nvSpPr>
        <p:spPr bwMode="auto">
          <a:xfrm>
            <a:off x="1371600" y="381000"/>
            <a:ext cx="6400800" cy="838200"/>
          </a:xfrm>
          <a:prstGeom prst="rect">
            <a:avLst/>
          </a:prstGeom>
          <a:noFill/>
          <a:ln w="9525">
            <a:noFill/>
            <a:round/>
            <a:headEnd/>
            <a:tailEnd/>
          </a:ln>
        </p:spPr>
        <p:txBody>
          <a:bodyPr/>
          <a:lstStyle/>
          <a:p>
            <a:pPr algn="ctr" fontAlgn="base">
              <a:spcBef>
                <a:spcPts val="70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a:solidFill>
                  <a:srgbClr val="FFFF00"/>
                </a:solidFill>
                <a:latin typeface="Times New Roman"/>
                <a:ea typeface="MS Gothic"/>
              </a:rPr>
              <a:t>Pool of Siloam (2004)</a:t>
            </a:r>
          </a:p>
        </p:txBody>
      </p:sp>
      <p:pic>
        <p:nvPicPr>
          <p:cNvPr id="210948" name="Picture 6" descr="http://www.bibleplaces.com/jp/Pool_of_Siloam_steps,_tb051905969sr.jpg"/>
          <p:cNvPicPr>
            <a:picLocks noChangeAspect="1" noChangeArrowheads="1"/>
          </p:cNvPicPr>
          <p:nvPr/>
        </p:nvPicPr>
        <p:blipFill>
          <a:blip r:embed="rId3" cstate="print"/>
          <a:srcRect/>
          <a:stretch>
            <a:fillRect/>
          </a:stretch>
        </p:blipFill>
        <p:spPr bwMode="auto">
          <a:xfrm>
            <a:off x="1066800" y="1143000"/>
            <a:ext cx="6769100" cy="5076825"/>
          </a:xfrm>
          <a:prstGeom prst="rect">
            <a:avLst/>
          </a:prstGeom>
          <a:noFill/>
          <a:ln w="9525">
            <a:noFill/>
            <a:miter lim="800000"/>
            <a:headEnd/>
            <a:tailEnd/>
          </a:ln>
        </p:spPr>
      </p:pic>
    </p:spTree>
    <p:extLst>
      <p:ext uri="{BB962C8B-B14F-4D97-AF65-F5344CB8AC3E}">
        <p14:creationId xmlns:p14="http://schemas.microsoft.com/office/powerpoint/2010/main" val="8962706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1970" name="Text Box 1"/>
          <p:cNvSpPr txBox="1">
            <a:spLocks noChangeArrowheads="1"/>
          </p:cNvSpPr>
          <p:nvPr/>
        </p:nvSpPr>
        <p:spPr bwMode="auto">
          <a:xfrm>
            <a:off x="685800" y="176213"/>
            <a:ext cx="7772400" cy="5362575"/>
          </a:xfrm>
          <a:prstGeom prst="rect">
            <a:avLst/>
          </a:prstGeom>
          <a:noFill/>
          <a:ln w="9525">
            <a:noFill/>
            <a:round/>
            <a:headEnd/>
            <a:tailEnd/>
          </a:ln>
        </p:spPr>
        <p:txBody>
          <a:bodyPr anchor="ctr"/>
          <a:lstStyle/>
          <a:p>
            <a:pP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4400" b="1">
                <a:solidFill>
                  <a:srgbClr val="FFFF00"/>
                </a:solidFill>
                <a:latin typeface="Times New Roman"/>
                <a:ea typeface="MS Gothic"/>
              </a:rPr>
              <a:t/>
            </a:r>
            <a:br>
              <a:rPr lang="en-US" sz="4400" b="1">
                <a:solidFill>
                  <a:srgbClr val="FFFF00"/>
                </a:solidFill>
                <a:latin typeface="Times New Roman"/>
                <a:ea typeface="MS Gothic"/>
              </a:rPr>
            </a:br>
            <a:r>
              <a:rPr lang="en-US" sz="3800">
                <a:solidFill>
                  <a:srgbClr val="FFFF00"/>
                </a:solidFill>
                <a:latin typeface="Times New Roman"/>
                <a:ea typeface="MS Gothic"/>
              </a:rPr>
              <a:t>	</a:t>
            </a:r>
          </a:p>
        </p:txBody>
      </p:sp>
      <p:sp>
        <p:nvSpPr>
          <p:cNvPr id="211972" name="Text Box 3"/>
          <p:cNvSpPr txBox="1">
            <a:spLocks noChangeArrowheads="1"/>
          </p:cNvSpPr>
          <p:nvPr/>
        </p:nvSpPr>
        <p:spPr bwMode="auto">
          <a:xfrm>
            <a:off x="1371600" y="486078"/>
            <a:ext cx="6400800" cy="972154"/>
          </a:xfrm>
          <a:prstGeom prst="rect">
            <a:avLst/>
          </a:prstGeom>
          <a:noFill/>
          <a:ln w="9525">
            <a:noFill/>
            <a:round/>
            <a:headEnd/>
            <a:tailEnd/>
          </a:ln>
        </p:spPr>
        <p:txBody>
          <a:bodyPr/>
          <a:lstStyle/>
          <a:p>
            <a:pPr algn="ctr" fontAlgn="base">
              <a:spcBef>
                <a:spcPts val="70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dirty="0">
                <a:solidFill>
                  <a:srgbClr val="FFFF00"/>
                </a:solidFill>
                <a:latin typeface="Times New Roman"/>
                <a:ea typeface="MS Gothic"/>
              </a:rPr>
              <a:t>Gethsemane</a:t>
            </a:r>
          </a:p>
        </p:txBody>
      </p:sp>
      <p:pic>
        <p:nvPicPr>
          <p:cNvPr id="133122" name="Picture 2" descr="http://www.bbc.co.uk/religion/galleries/jerusalem/images/2.jpg"/>
          <p:cNvPicPr>
            <a:picLocks noChangeAspect="1" noChangeArrowheads="1"/>
          </p:cNvPicPr>
          <p:nvPr/>
        </p:nvPicPr>
        <p:blipFill>
          <a:blip r:embed="rId3" cstate="print"/>
          <a:srcRect/>
          <a:stretch>
            <a:fillRect/>
          </a:stretch>
        </p:blipFill>
        <p:spPr bwMode="auto">
          <a:xfrm>
            <a:off x="1646155" y="1680775"/>
            <a:ext cx="5738027" cy="4313413"/>
          </a:xfrm>
          <a:prstGeom prst="rect">
            <a:avLst/>
          </a:prstGeom>
          <a:noFill/>
        </p:spPr>
      </p:pic>
    </p:spTree>
    <p:extLst>
      <p:ext uri="{BB962C8B-B14F-4D97-AF65-F5344CB8AC3E}">
        <p14:creationId xmlns:p14="http://schemas.microsoft.com/office/powerpoint/2010/main" val="35819187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12994" name="Picture 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1000"/>
                    </a14:imgEffect>
                  </a14:imgLayer>
                </a14:imgProps>
              </a:ext>
            </a:extLst>
          </a:blip>
          <a:srcRect b="1692"/>
          <a:stretch>
            <a:fillRect/>
          </a:stretch>
        </p:blipFill>
        <p:spPr bwMode="auto">
          <a:xfrm>
            <a:off x="685800" y="609600"/>
            <a:ext cx="7696200" cy="5449888"/>
          </a:xfrm>
          <a:prstGeom prst="rect">
            <a:avLst/>
          </a:prstGeom>
          <a:noFill/>
          <a:ln w="9525">
            <a:noFill/>
            <a:round/>
            <a:headEnd/>
            <a:tailEnd/>
          </a:ln>
        </p:spPr>
      </p:pic>
      <p:sp>
        <p:nvSpPr>
          <p:cNvPr id="212995" name="Text Box 2"/>
          <p:cNvSpPr txBox="1">
            <a:spLocks noChangeArrowheads="1"/>
          </p:cNvSpPr>
          <p:nvPr/>
        </p:nvSpPr>
        <p:spPr bwMode="auto">
          <a:xfrm>
            <a:off x="685800" y="609600"/>
            <a:ext cx="7772400" cy="1143000"/>
          </a:xfrm>
          <a:prstGeom prst="rect">
            <a:avLst/>
          </a:prstGeom>
          <a:noFill/>
          <a:ln w="9525">
            <a:noFill/>
            <a:round/>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Tree>
    <p:extLst>
      <p:ext uri="{BB962C8B-B14F-4D97-AF65-F5344CB8AC3E}">
        <p14:creationId xmlns:p14="http://schemas.microsoft.com/office/powerpoint/2010/main" val="38328220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14018" name="Picture 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1000"/>
                    </a14:imgEffect>
                  </a14:imgLayer>
                </a14:imgProps>
              </a:ext>
            </a:extLst>
          </a:blip>
          <a:srcRect b="1692"/>
          <a:stretch>
            <a:fillRect/>
          </a:stretch>
        </p:blipFill>
        <p:spPr bwMode="auto">
          <a:xfrm>
            <a:off x="685800" y="609600"/>
            <a:ext cx="7696200" cy="5449888"/>
          </a:xfrm>
          <a:prstGeom prst="rect">
            <a:avLst/>
          </a:prstGeom>
          <a:noFill/>
          <a:ln w="9525">
            <a:noFill/>
            <a:round/>
            <a:headEnd/>
            <a:tailEnd/>
          </a:ln>
        </p:spPr>
      </p:pic>
      <p:sp>
        <p:nvSpPr>
          <p:cNvPr id="214019" name="Text Box 2"/>
          <p:cNvSpPr txBox="1">
            <a:spLocks noChangeArrowheads="1"/>
          </p:cNvSpPr>
          <p:nvPr/>
        </p:nvSpPr>
        <p:spPr bwMode="auto">
          <a:xfrm>
            <a:off x="685800" y="609600"/>
            <a:ext cx="7772400" cy="1143000"/>
          </a:xfrm>
          <a:prstGeom prst="rect">
            <a:avLst/>
          </a:prstGeom>
          <a:noFill/>
          <a:ln w="9525">
            <a:noFill/>
            <a:round/>
            <a:headEnd/>
            <a:tailEnd/>
          </a:ln>
        </p:spPr>
        <p:txBody>
          <a:bodyPr wrap="none" anchor="ct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
        <p:nvSpPr>
          <p:cNvPr id="214020" name="Line 3"/>
          <p:cNvSpPr>
            <a:spLocks noChangeShapeType="1"/>
          </p:cNvSpPr>
          <p:nvPr/>
        </p:nvSpPr>
        <p:spPr bwMode="auto">
          <a:xfrm>
            <a:off x="1600200" y="304800"/>
            <a:ext cx="1143000" cy="1752600"/>
          </a:xfrm>
          <a:prstGeom prst="line">
            <a:avLst/>
          </a:prstGeom>
          <a:noFill/>
          <a:ln w="44280">
            <a:solidFill>
              <a:srgbClr val="FFFF00"/>
            </a:solidFill>
            <a:miter lim="800000"/>
            <a:headEnd/>
            <a:tailEnd type="triangle" w="med" len="med"/>
          </a:ln>
        </p:spPr>
        <p:txBody>
          <a:bodyPr/>
          <a:lstStyle/>
          <a:p>
            <a:pPr fontAlgn="base">
              <a:spcBef>
                <a:spcPct val="0"/>
              </a:spcBef>
              <a:spcAft>
                <a:spcPct val="0"/>
              </a:spcAft>
              <a:buClr>
                <a:srgbClr val="000000"/>
              </a:buClr>
              <a:buSzPct val="100000"/>
              <a:buFont typeface="Arial" charset="0"/>
              <a:buNone/>
            </a:pPr>
            <a:endParaRPr lang="en-US">
              <a:solidFill>
                <a:srgbClr val="FFFFFF"/>
              </a:solidFill>
              <a:latin typeface="Arial" charset="0"/>
              <a:ea typeface="MS Gothic"/>
            </a:endParaRPr>
          </a:p>
        </p:txBody>
      </p:sp>
    </p:spTree>
    <p:extLst>
      <p:ext uri="{BB962C8B-B14F-4D97-AF65-F5344CB8AC3E}">
        <p14:creationId xmlns:p14="http://schemas.microsoft.com/office/powerpoint/2010/main" val="26377091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sz="4400" b="1" dirty="0" smtClean="0"/>
              <a:t>Top finds: Old Testament</a:t>
            </a:r>
            <a:endParaRPr lang="en-US" sz="4400" b="1" dirty="0"/>
          </a:p>
        </p:txBody>
      </p:sp>
      <p:sp>
        <p:nvSpPr>
          <p:cNvPr id="2051" name="Rectangle 3"/>
          <p:cNvSpPr>
            <a:spLocks noGrp="1" noChangeArrowheads="1"/>
          </p:cNvSpPr>
          <p:nvPr>
            <p:ph type="subTitle" idx="1"/>
          </p:nvPr>
        </p:nvSpPr>
        <p:spPr>
          <a:xfrm>
            <a:off x="1443038" y="2743200"/>
            <a:ext cx="7239000" cy="2436813"/>
          </a:xfrm>
        </p:spPr>
        <p:txBody>
          <a:bodyPr/>
          <a:lstStyle/>
          <a:p>
            <a:r>
              <a:rPr lang="en-US" sz="2200" b="1" dirty="0" smtClean="0"/>
              <a:t>Gilgamesh Epic and Epic of </a:t>
            </a:r>
            <a:r>
              <a:rPr lang="en-US" sz="2200" b="1" dirty="0" err="1" smtClean="0"/>
              <a:t>Atrahasis</a:t>
            </a:r>
            <a:r>
              <a:rPr lang="en-US" sz="2200" b="1" dirty="0" smtClean="0"/>
              <a:t>; Amarna Letters; David Inscription from Tel Dan; reliefs from Sargon’s palace; reliefs from Nimrud; ancient Near Eastern ziggurats (30 in all); Black Obelisk of </a:t>
            </a:r>
            <a:r>
              <a:rPr lang="en-US" sz="2200" b="1" dirty="0" err="1" smtClean="0"/>
              <a:t>Shalmaneser</a:t>
            </a:r>
            <a:r>
              <a:rPr lang="en-US" sz="2200" b="1" dirty="0" smtClean="0"/>
              <a:t> III; excavations at Ebla, Mari, </a:t>
            </a:r>
            <a:r>
              <a:rPr lang="en-US" sz="2200" b="1" dirty="0" err="1" smtClean="0"/>
              <a:t>Nuzi</a:t>
            </a:r>
            <a:r>
              <a:rPr lang="en-US" sz="2200" b="1" dirty="0" smtClean="0"/>
              <a:t>, Ur, </a:t>
            </a:r>
            <a:r>
              <a:rPr lang="en-US" sz="2200" b="1" dirty="0" err="1" smtClean="0"/>
              <a:t>Çatal</a:t>
            </a:r>
            <a:r>
              <a:rPr lang="en-US" sz="2200" b="1" dirty="0" smtClean="0"/>
              <a:t> </a:t>
            </a:r>
            <a:r>
              <a:rPr lang="en-US" sz="2200" b="1" dirty="0" err="1" smtClean="0"/>
              <a:t>Höyük</a:t>
            </a:r>
            <a:r>
              <a:rPr lang="en-US" sz="2200" b="1" dirty="0" smtClean="0"/>
              <a:t>, </a:t>
            </a:r>
            <a:r>
              <a:rPr lang="en-US" sz="2200" b="1" dirty="0" err="1" smtClean="0"/>
              <a:t>Hazor</a:t>
            </a:r>
            <a:r>
              <a:rPr lang="en-US" sz="2200" b="1" dirty="0" smtClean="0"/>
              <a:t>, </a:t>
            </a:r>
            <a:r>
              <a:rPr lang="en-US" sz="2200" b="1" dirty="0" err="1" smtClean="0"/>
              <a:t>Laish</a:t>
            </a:r>
            <a:r>
              <a:rPr lang="en-US" sz="2200" b="1" dirty="0" smtClean="0"/>
              <a:t>, Jerusalem, and many other cities; Hezekiah’s Tunnel; Taylor Prism; </a:t>
            </a:r>
            <a:r>
              <a:rPr lang="en-US" sz="2200" b="1" dirty="0" err="1" smtClean="0"/>
              <a:t>Nabonidus</a:t>
            </a:r>
            <a:r>
              <a:rPr lang="en-US" sz="2200" b="1" dirty="0" smtClean="0"/>
              <a:t> tablets; Cyrus Cylinder; Dead Sea Scrolls.</a:t>
            </a:r>
          </a:p>
        </p:txBody>
      </p:sp>
    </p:spTree>
    <p:extLst>
      <p:ext uri="{BB962C8B-B14F-4D97-AF65-F5344CB8AC3E}">
        <p14:creationId xmlns:p14="http://schemas.microsoft.com/office/powerpoint/2010/main" val="42617659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6066" name="Text Box 1"/>
          <p:cNvSpPr txBox="1">
            <a:spLocks noChangeArrowheads="1"/>
          </p:cNvSpPr>
          <p:nvPr/>
        </p:nvSpPr>
        <p:spPr bwMode="auto">
          <a:xfrm>
            <a:off x="762000" y="541338"/>
            <a:ext cx="7939106" cy="593725"/>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dirty="0">
                <a:solidFill>
                  <a:srgbClr val="FFFF00"/>
                </a:solidFill>
                <a:latin typeface="Arial" charset="0"/>
                <a:ea typeface="MS Gothic"/>
              </a:rPr>
              <a:t>Caesarea Maritima</a:t>
            </a:r>
          </a:p>
        </p:txBody>
      </p:sp>
      <p:pic>
        <p:nvPicPr>
          <p:cNvPr id="216067" name="Picture 2"/>
          <p:cNvPicPr>
            <a:picLocks noChangeAspect="1" noChangeArrowheads="1"/>
          </p:cNvPicPr>
          <p:nvPr/>
        </p:nvPicPr>
        <p:blipFill>
          <a:blip r:embed="rId3" cstate="print"/>
          <a:srcRect l="1704" b="2559"/>
          <a:stretch>
            <a:fillRect/>
          </a:stretch>
        </p:blipFill>
        <p:spPr bwMode="auto">
          <a:xfrm>
            <a:off x="914400" y="1524000"/>
            <a:ext cx="7340600" cy="4846638"/>
          </a:xfrm>
          <a:prstGeom prst="rect">
            <a:avLst/>
          </a:prstGeom>
          <a:noFill/>
          <a:ln w="9525">
            <a:noFill/>
            <a:round/>
            <a:headEnd/>
            <a:tailEnd/>
          </a:ln>
        </p:spPr>
      </p:pic>
    </p:spTree>
    <p:extLst>
      <p:ext uri="{BB962C8B-B14F-4D97-AF65-F5344CB8AC3E}">
        <p14:creationId xmlns:p14="http://schemas.microsoft.com/office/powerpoint/2010/main" val="28351315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1"/>
          <p:cNvPicPr>
            <a:picLocks noChangeAspect="1" noChangeArrowheads="1"/>
          </p:cNvPicPr>
          <p:nvPr/>
        </p:nvPicPr>
        <p:blipFill>
          <a:blip r:embed="rId3" cstate="print"/>
          <a:srcRect l="1704"/>
          <a:stretch>
            <a:fillRect/>
          </a:stretch>
        </p:blipFill>
        <p:spPr bwMode="auto">
          <a:xfrm>
            <a:off x="0" y="0"/>
            <a:ext cx="9144000" cy="6858000"/>
          </a:xfrm>
          <a:prstGeom prst="rect">
            <a:avLst/>
          </a:prstGeom>
          <a:noFill/>
          <a:ln w="9525">
            <a:noFill/>
            <a:round/>
            <a:headEnd/>
            <a:tailEnd/>
          </a:ln>
        </p:spPr>
      </p:pic>
    </p:spTree>
    <p:extLst>
      <p:ext uri="{BB962C8B-B14F-4D97-AF65-F5344CB8AC3E}">
        <p14:creationId xmlns:p14="http://schemas.microsoft.com/office/powerpoint/2010/main" val="32098840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57e3iorm7ji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8900"/>
            <a:ext cx="9144000" cy="4137660"/>
          </a:xfrm>
          <a:prstGeom prst="rect">
            <a:avLst/>
          </a:prstGeom>
        </p:spPr>
      </p:pic>
    </p:spTree>
    <p:extLst>
      <p:ext uri="{BB962C8B-B14F-4D97-AF65-F5344CB8AC3E}">
        <p14:creationId xmlns:p14="http://schemas.microsoft.com/office/powerpoint/2010/main" val="39886927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114" name="Text Box 1"/>
          <p:cNvSpPr txBox="1">
            <a:spLocks noChangeArrowheads="1"/>
          </p:cNvSpPr>
          <p:nvPr/>
        </p:nvSpPr>
        <p:spPr bwMode="auto">
          <a:xfrm>
            <a:off x="685800" y="609600"/>
            <a:ext cx="7772400" cy="6096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300" b="1" dirty="0" smtClean="0">
                <a:solidFill>
                  <a:srgbClr val="FFFF00"/>
                </a:solidFill>
                <a:latin typeface="Times New Roman"/>
                <a:ea typeface="MS Gothic"/>
              </a:rPr>
              <a:t>Pontius </a:t>
            </a:r>
            <a:r>
              <a:rPr lang="en-US" sz="3300" b="1" dirty="0">
                <a:solidFill>
                  <a:srgbClr val="FFFF00"/>
                </a:solidFill>
                <a:latin typeface="Times New Roman"/>
                <a:ea typeface="MS Gothic"/>
              </a:rPr>
              <a:t>Pilatus</a:t>
            </a:r>
            <a:r>
              <a:rPr lang="en-US" sz="2800" dirty="0">
                <a:solidFill>
                  <a:srgbClr val="FFFF00"/>
                </a:solidFill>
                <a:latin typeface="Times New Roman"/>
                <a:ea typeface="MS Gothic"/>
              </a:rPr>
              <a:t>		</a:t>
            </a:r>
          </a:p>
        </p:txBody>
      </p:sp>
      <p:pic>
        <p:nvPicPr>
          <p:cNvPr id="232450" name="Picture 2" descr="http://legionarybooks.net/yahoo_site_admin/assets/images/Augustus.259105050_std.jpg"/>
          <p:cNvPicPr>
            <a:picLocks noChangeAspect="1" noChangeArrowheads="1"/>
          </p:cNvPicPr>
          <p:nvPr/>
        </p:nvPicPr>
        <p:blipFill>
          <a:blip r:embed="rId3" cstate="print"/>
          <a:srcRect/>
          <a:stretch>
            <a:fillRect/>
          </a:stretch>
        </p:blipFill>
        <p:spPr bwMode="auto">
          <a:xfrm>
            <a:off x="2667000" y="1447800"/>
            <a:ext cx="3600450" cy="4495800"/>
          </a:xfrm>
          <a:prstGeom prst="rect">
            <a:avLst/>
          </a:prstGeom>
          <a:noFill/>
        </p:spPr>
      </p:pic>
    </p:spTree>
    <p:extLst>
      <p:ext uri="{BB962C8B-B14F-4D97-AF65-F5344CB8AC3E}">
        <p14:creationId xmlns:p14="http://schemas.microsoft.com/office/powerpoint/2010/main" val="39442831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114" name="Text Box 1"/>
          <p:cNvSpPr txBox="1">
            <a:spLocks noChangeArrowheads="1"/>
          </p:cNvSpPr>
          <p:nvPr/>
        </p:nvSpPr>
        <p:spPr bwMode="auto">
          <a:xfrm>
            <a:off x="685800" y="609600"/>
            <a:ext cx="7772400" cy="6096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dirty="0" smtClean="0">
                <a:solidFill>
                  <a:srgbClr val="FFFF00"/>
                </a:solidFill>
                <a:latin typeface="Times New Roman"/>
                <a:ea typeface="MS Gothic"/>
              </a:rPr>
              <a:t>Pilate </a:t>
            </a:r>
            <a:r>
              <a:rPr lang="en-US" sz="2800" b="1" dirty="0">
                <a:solidFill>
                  <a:srgbClr val="FFFF00"/>
                </a:solidFill>
                <a:latin typeface="Times New Roman"/>
                <a:ea typeface="MS Gothic"/>
              </a:rPr>
              <a:t>inscription</a:t>
            </a:r>
            <a:r>
              <a:rPr lang="en-US" sz="2800" dirty="0">
                <a:solidFill>
                  <a:srgbClr val="FFFF00"/>
                </a:solidFill>
                <a:latin typeface="Times New Roman"/>
                <a:ea typeface="MS Gothic"/>
              </a:rPr>
              <a:t>		</a:t>
            </a:r>
          </a:p>
        </p:txBody>
      </p:sp>
      <p:pic>
        <p:nvPicPr>
          <p:cNvPr id="218115" name="Picture 2"/>
          <p:cNvPicPr>
            <a:picLocks noChangeAspect="1" noChangeArrowheads="1"/>
          </p:cNvPicPr>
          <p:nvPr/>
        </p:nvPicPr>
        <p:blipFill>
          <a:blip r:embed="rId3" cstate="print"/>
          <a:srcRect/>
          <a:stretch>
            <a:fillRect/>
          </a:stretch>
        </p:blipFill>
        <p:spPr bwMode="auto">
          <a:xfrm>
            <a:off x="762000" y="1524000"/>
            <a:ext cx="7620000" cy="4987925"/>
          </a:xfrm>
          <a:prstGeom prst="rect">
            <a:avLst/>
          </a:prstGeom>
          <a:noFill/>
          <a:ln w="9525">
            <a:noFill/>
            <a:round/>
            <a:headEnd/>
            <a:tailEnd/>
          </a:ln>
        </p:spPr>
      </p:pic>
    </p:spTree>
    <p:extLst>
      <p:ext uri="{BB962C8B-B14F-4D97-AF65-F5344CB8AC3E}">
        <p14:creationId xmlns:p14="http://schemas.microsoft.com/office/powerpoint/2010/main" val="34731206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1"/>
          <p:cNvPicPr>
            <a:picLocks noChangeAspect="1" noChangeArrowheads="1"/>
          </p:cNvPicPr>
          <p:nvPr/>
        </p:nvPicPr>
        <p:blipFill>
          <a:blip r:embed="rId3" cstate="print"/>
          <a:srcRect l="1704" b="2559"/>
          <a:stretch>
            <a:fillRect/>
          </a:stretch>
        </p:blipFill>
        <p:spPr bwMode="auto">
          <a:xfrm>
            <a:off x="0" y="0"/>
            <a:ext cx="9144000" cy="6858000"/>
          </a:xfrm>
          <a:prstGeom prst="rect">
            <a:avLst/>
          </a:prstGeom>
          <a:noFill/>
          <a:ln w="9525">
            <a:noFill/>
            <a:round/>
            <a:headEnd/>
            <a:tailEnd/>
          </a:ln>
        </p:spPr>
      </p:pic>
    </p:spTree>
    <p:extLst>
      <p:ext uri="{BB962C8B-B14F-4D97-AF65-F5344CB8AC3E}">
        <p14:creationId xmlns:p14="http://schemas.microsoft.com/office/powerpoint/2010/main" val="325107922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0162" name="Picture 1"/>
          <p:cNvPicPr>
            <a:picLocks noChangeAspect="1" noChangeArrowheads="1"/>
          </p:cNvPicPr>
          <p:nvPr/>
        </p:nvPicPr>
        <p:blipFill>
          <a:blip r:embed="rId3" cstate="print"/>
          <a:srcRect/>
          <a:stretch>
            <a:fillRect/>
          </a:stretch>
        </p:blipFill>
        <p:spPr bwMode="auto">
          <a:xfrm>
            <a:off x="381000" y="990600"/>
            <a:ext cx="8458200" cy="5630863"/>
          </a:xfrm>
          <a:prstGeom prst="rect">
            <a:avLst/>
          </a:prstGeom>
          <a:noFill/>
          <a:ln w="9525">
            <a:noFill/>
            <a:round/>
            <a:headEnd/>
            <a:tailEnd/>
          </a:ln>
        </p:spPr>
      </p:pic>
      <p:sp>
        <p:nvSpPr>
          <p:cNvPr id="220163" name="Text Box 2"/>
          <p:cNvSpPr txBox="1">
            <a:spLocks noChangeArrowheads="1"/>
          </p:cNvSpPr>
          <p:nvPr/>
        </p:nvSpPr>
        <p:spPr bwMode="auto">
          <a:xfrm>
            <a:off x="685800" y="0"/>
            <a:ext cx="7772400" cy="914400"/>
          </a:xfrm>
          <a:prstGeom prst="rect">
            <a:avLst/>
          </a:prstGeom>
          <a:noFill/>
          <a:ln w="9525">
            <a:noFill/>
            <a:round/>
            <a:headEnd/>
            <a:tailEnd/>
          </a:ln>
        </p:spPr>
        <p:txBody>
          <a:bodyPr anchor="ctr"/>
          <a:lstStyle/>
          <a:p>
            <a:pPr algn="ctr" fontAlgn="base">
              <a:spcBef>
                <a:spcPct val="0"/>
              </a:spcBef>
              <a:spcAft>
                <a:spcPct val="0"/>
              </a:spcAft>
              <a:buClr>
                <a:srgbClr val="FFFF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dirty="0">
                <a:solidFill>
                  <a:srgbClr val="FFFF00"/>
                </a:solidFill>
                <a:latin typeface="Times New Roman"/>
                <a:ea typeface="MS Gothic"/>
              </a:rPr>
              <a:t>Caiaphas Ossuary (bone box)</a:t>
            </a:r>
          </a:p>
        </p:txBody>
      </p:sp>
    </p:spTree>
    <p:extLst>
      <p:ext uri="{BB962C8B-B14F-4D97-AF65-F5344CB8AC3E}">
        <p14:creationId xmlns:p14="http://schemas.microsoft.com/office/powerpoint/2010/main" val="12755500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21186" name="Picture 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7000"/>
                    </a14:imgEffect>
                  </a14:imgLayer>
                </a14:imgProps>
              </a:ext>
            </a:extLst>
          </a:blip>
          <a:srcRect l="1704"/>
          <a:stretch>
            <a:fillRect/>
          </a:stretch>
        </p:blipFill>
        <p:spPr bwMode="auto">
          <a:xfrm>
            <a:off x="1524000" y="2048602"/>
            <a:ext cx="5562600" cy="4171950"/>
          </a:xfrm>
          <a:prstGeom prst="rect">
            <a:avLst/>
          </a:prstGeom>
          <a:noFill/>
          <a:ln w="9525">
            <a:noFill/>
            <a:round/>
            <a:headEnd/>
            <a:tailEnd/>
          </a:ln>
        </p:spPr>
      </p:pic>
      <p:sp>
        <p:nvSpPr>
          <p:cNvPr id="221187" name="Text Box 2"/>
          <p:cNvSpPr txBox="1">
            <a:spLocks noChangeArrowheads="1"/>
          </p:cNvSpPr>
          <p:nvPr/>
        </p:nvSpPr>
        <p:spPr bwMode="auto">
          <a:xfrm>
            <a:off x="685800" y="609600"/>
            <a:ext cx="7772400" cy="1143000"/>
          </a:xfrm>
          <a:prstGeom prst="rect">
            <a:avLst/>
          </a:prstGeom>
          <a:noFill/>
          <a:ln w="9525">
            <a:noFill/>
            <a:round/>
            <a:headEnd/>
            <a:tailEnd/>
          </a:ln>
        </p:spPr>
        <p:txBody>
          <a:bodyPr anchor="ctr"/>
          <a:lstStyle/>
          <a:p>
            <a:pPr algn="ctr" fontAlgn="base">
              <a:spcBef>
                <a:spcPct val="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100" b="1" i="1">
                <a:solidFill>
                  <a:srgbClr val="FFFFFF"/>
                </a:solidFill>
                <a:latin typeface="Times New Roman"/>
                <a:ea typeface="MS Gothic"/>
              </a:rPr>
              <a:t>Yehosef bar Qayafa</a:t>
            </a:r>
            <a:br>
              <a:rPr lang="en-US" sz="3100" b="1" i="1">
                <a:solidFill>
                  <a:srgbClr val="FFFFFF"/>
                </a:solidFill>
                <a:latin typeface="Times New Roman"/>
                <a:ea typeface="MS Gothic"/>
              </a:rPr>
            </a:br>
            <a:r>
              <a:rPr lang="en-US" sz="2600" b="1">
                <a:solidFill>
                  <a:srgbClr val="FFFFFF"/>
                </a:solidFill>
                <a:latin typeface="Times New Roman"/>
                <a:ea typeface="MS Gothic"/>
              </a:rPr>
              <a:t>(6 skeletons)</a:t>
            </a:r>
            <a:r>
              <a:rPr lang="x-none" sz="2600" b="1">
                <a:solidFill>
                  <a:srgbClr val="FFFFFF"/>
                </a:solidFill>
                <a:latin typeface="Times New Roman"/>
                <a:ea typeface="MS Gothic"/>
                <a:cs typeface="Times New Roman" pitchFamily="18" charset="0"/>
              </a:rPr>
              <a:t>‏</a:t>
            </a:r>
            <a:endParaRPr lang="en-US" sz="2600" b="1">
              <a:solidFill>
                <a:srgbClr val="FFFFFF"/>
              </a:solidFill>
              <a:latin typeface="Times New Roman"/>
              <a:ea typeface="MS Gothic"/>
            </a:endParaRPr>
          </a:p>
        </p:txBody>
      </p:sp>
    </p:spTree>
    <p:extLst>
      <p:ext uri="{BB962C8B-B14F-4D97-AF65-F5344CB8AC3E}">
        <p14:creationId xmlns:p14="http://schemas.microsoft.com/office/powerpoint/2010/main" val="33973593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1187" name="Text Box 2"/>
          <p:cNvSpPr txBox="1">
            <a:spLocks noChangeArrowheads="1"/>
          </p:cNvSpPr>
          <p:nvPr/>
        </p:nvSpPr>
        <p:spPr bwMode="auto">
          <a:xfrm>
            <a:off x="685800" y="609600"/>
            <a:ext cx="7772400" cy="1143000"/>
          </a:xfrm>
          <a:prstGeom prst="rect">
            <a:avLst/>
          </a:prstGeom>
          <a:noFill/>
          <a:ln w="9525">
            <a:noFill/>
            <a:round/>
            <a:headEnd/>
            <a:tailEnd/>
          </a:ln>
        </p:spPr>
        <p:txBody>
          <a:bodyPr anchor="ctr"/>
          <a:lstStyle/>
          <a:p>
            <a:pPr algn="ctr" fontAlgn="base">
              <a:spcBef>
                <a:spcPct val="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300" i="1" dirty="0">
                <a:solidFill>
                  <a:srgbClr val="FFFFFF"/>
                </a:solidFill>
                <a:latin typeface="Times New Roman"/>
                <a:ea typeface="MS Gothic"/>
              </a:rPr>
              <a:t>Caiaphas Ossuary</a:t>
            </a:r>
            <a:endParaRPr lang="en-US" sz="3300" dirty="0">
              <a:solidFill>
                <a:srgbClr val="FFFFFF"/>
              </a:solidFill>
              <a:latin typeface="Times New Roman"/>
              <a:ea typeface="MS Gothic"/>
            </a:endParaRPr>
          </a:p>
        </p:txBody>
      </p:sp>
      <p:pic>
        <p:nvPicPr>
          <p:cNvPr id="232450" name="Picture 2" descr="http://www.english.imjnet.org.il/Media/Uploads/Ossuary-Caiaphas.jpg"/>
          <p:cNvPicPr>
            <a:picLocks noChangeAspect="1" noChangeArrowheads="1"/>
          </p:cNvPicPr>
          <p:nvPr/>
        </p:nvPicPr>
        <p:blipFill>
          <a:blip r:embed="rId3" cstate="print"/>
          <a:srcRect/>
          <a:stretch>
            <a:fillRect/>
          </a:stretch>
        </p:blipFill>
        <p:spPr bwMode="auto">
          <a:xfrm>
            <a:off x="1981200" y="1447800"/>
            <a:ext cx="5486400" cy="5029200"/>
          </a:xfrm>
          <a:prstGeom prst="rect">
            <a:avLst/>
          </a:prstGeom>
          <a:noFill/>
        </p:spPr>
      </p:pic>
    </p:spTree>
    <p:extLst>
      <p:ext uri="{BB962C8B-B14F-4D97-AF65-F5344CB8AC3E}">
        <p14:creationId xmlns:p14="http://schemas.microsoft.com/office/powerpoint/2010/main" val="23508189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1187" name="Text Box 2"/>
          <p:cNvSpPr txBox="1">
            <a:spLocks noChangeArrowheads="1"/>
          </p:cNvSpPr>
          <p:nvPr/>
        </p:nvSpPr>
        <p:spPr bwMode="auto">
          <a:xfrm>
            <a:off x="685800" y="609600"/>
            <a:ext cx="7772400" cy="1143000"/>
          </a:xfrm>
          <a:prstGeom prst="rect">
            <a:avLst/>
          </a:prstGeom>
          <a:noFill/>
          <a:ln w="9525">
            <a:noFill/>
            <a:round/>
            <a:headEnd/>
            <a:tailEnd/>
          </a:ln>
        </p:spPr>
        <p:txBody>
          <a:bodyPr anchor="ctr"/>
          <a:lstStyle/>
          <a:p>
            <a:pPr algn="ctr" fontAlgn="base">
              <a:spcBef>
                <a:spcPct val="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300" i="1" dirty="0">
                <a:solidFill>
                  <a:srgbClr val="FFFFFF"/>
                </a:solidFill>
                <a:latin typeface="Times New Roman"/>
                <a:ea typeface="MS Gothic"/>
              </a:rPr>
              <a:t>James Ossuary</a:t>
            </a:r>
            <a:endParaRPr lang="en-US" sz="3300" dirty="0">
              <a:solidFill>
                <a:srgbClr val="FFFFFF"/>
              </a:solidFill>
              <a:latin typeface="Times New Roman"/>
              <a:ea typeface="MS Gothic"/>
            </a:endParaRPr>
          </a:p>
        </p:txBody>
      </p:sp>
      <p:pic>
        <p:nvPicPr>
          <p:cNvPr id="500738" name="Picture 2" descr="http://www.telecomtally.com/blog/Jameswhole.jpg"/>
          <p:cNvPicPr>
            <a:picLocks noChangeAspect="1" noChangeArrowheads="1"/>
          </p:cNvPicPr>
          <p:nvPr/>
        </p:nvPicPr>
        <p:blipFill>
          <a:blip r:embed="rId3" cstate="print"/>
          <a:srcRect/>
          <a:stretch>
            <a:fillRect/>
          </a:stretch>
        </p:blipFill>
        <p:spPr bwMode="auto">
          <a:xfrm>
            <a:off x="1981200" y="2057400"/>
            <a:ext cx="5302028" cy="3790950"/>
          </a:xfrm>
          <a:prstGeom prst="rect">
            <a:avLst/>
          </a:prstGeom>
          <a:noFill/>
        </p:spPr>
      </p:pic>
    </p:spTree>
    <p:extLst>
      <p:ext uri="{BB962C8B-B14F-4D97-AF65-F5344CB8AC3E}">
        <p14:creationId xmlns:p14="http://schemas.microsoft.com/office/powerpoint/2010/main" val="19804299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MS Gothic"/>
        <a:cs typeface=""/>
      </a:majorFont>
      <a:minorFont>
        <a:latin typeface="Tahoma"/>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MS Gothic"/>
        <a:cs typeface=""/>
      </a:majorFont>
      <a:minorFont>
        <a:latin typeface="Tahoma"/>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ible ppt">
  <a:themeElements>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ible 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ible 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ible 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ible 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ible 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ible 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ible 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41</TotalTime>
  <Words>1722</Words>
  <Application>Microsoft Macintosh PowerPoint</Application>
  <PresentationFormat>On-screen Show (4:3)</PresentationFormat>
  <Paragraphs>377</Paragraphs>
  <Slides>133</Slides>
  <Notes>122</Notes>
  <HiddenSlides>0</HiddenSlides>
  <MMClips>0</MMClips>
  <ScaleCrop>false</ScaleCrop>
  <HeadingPairs>
    <vt:vector size="6" baseType="variant">
      <vt:variant>
        <vt:lpstr>Theme</vt:lpstr>
      </vt:variant>
      <vt:variant>
        <vt:i4>11</vt:i4>
      </vt:variant>
      <vt:variant>
        <vt:lpstr>Embedded OLE Servers</vt:lpstr>
      </vt:variant>
      <vt:variant>
        <vt:i4>0</vt:i4>
      </vt:variant>
      <vt:variant>
        <vt:lpstr>Slide Titles</vt:lpstr>
      </vt:variant>
      <vt:variant>
        <vt:i4>133</vt:i4>
      </vt:variant>
    </vt:vector>
  </HeadingPairs>
  <TitlesOfParts>
    <vt:vector size="144" baseType="lpstr">
      <vt:lpstr>1_Office Theme</vt:lpstr>
      <vt:lpstr>2_Office Theme</vt:lpstr>
      <vt:lpstr>Eclipse</vt:lpstr>
      <vt:lpstr>6_Office Theme</vt:lpstr>
      <vt:lpstr>3_Office Theme</vt:lpstr>
      <vt:lpstr>7_Office Theme</vt:lpstr>
      <vt:lpstr>8_Office Theme</vt:lpstr>
      <vt:lpstr>9_Office Theme</vt:lpstr>
      <vt:lpstr>Bible ppt</vt:lpstr>
      <vt:lpstr>Equity</vt:lpstr>
      <vt:lpstr>Office Theme</vt:lpstr>
      <vt:lpstr>PowerPoint Presentation</vt:lpstr>
      <vt:lpstr>Memberships</vt:lpstr>
      <vt:lpstr>PowerPoint Presentation</vt:lpstr>
      <vt:lpstr>PowerPoint Presentation</vt:lpstr>
      <vt:lpstr>PowerPoint Presentation</vt:lpstr>
      <vt:lpstr>PowerPoint Presentation</vt:lpstr>
      <vt:lpstr>PowerPoint Presentation</vt:lpstr>
      <vt:lpstr>PowerPoint Presentation</vt:lpstr>
      <vt:lpstr>Top finds: Old Testament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Slingstones, c. 250g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Baruch’s fingerprint</vt:lpstr>
      <vt:lpstr>PowerPoint Presentation</vt:lpstr>
      <vt:lpstr>PowerPoint Presentation</vt:lpstr>
      <vt:lpstr>PowerPoint Presentation</vt:lpstr>
      <vt:lpstr>PowerPoint Presentation</vt:lpstr>
      <vt:lpstr>PowerPoint Presentation</vt:lpstr>
      <vt:lpstr>&gt; 1000 ancient idols (figurines) found  in Israel</vt:lpstr>
      <vt:lpstr>PowerPoint Presentation</vt:lpstr>
      <vt:lpstr>PowerPoint Presentation</vt:lpstr>
      <vt:lpstr>Conclusions</vt:lpstr>
      <vt:lpstr>PowerPoint Presentation</vt:lpstr>
      <vt:lpstr>Top finds: New Testament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Philip’s tomb (Hierapolis)</vt:lpstr>
      <vt:lpstr>High priest’s bell?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2008       Herodion</vt:lpstr>
      <vt:lpstr>PowerPoint Presentation</vt:lpstr>
      <vt:lpstr>          2008       Herodion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Jacoby</dc:creator>
  <cp:lastModifiedBy>Douglas Jacoby</cp:lastModifiedBy>
  <cp:revision>8</cp:revision>
  <dcterms:created xsi:type="dcterms:W3CDTF">2017-05-09T14:25:41Z</dcterms:created>
  <dcterms:modified xsi:type="dcterms:W3CDTF">2017-05-09T15:19:57Z</dcterms:modified>
</cp:coreProperties>
</file>