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wdp" ContentType="image/vnd.ms-photo"/>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2.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3.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4.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5.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6.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7.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8.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19.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 id="2147483684" r:id="rId4"/>
    <p:sldMasterId id="2147483696" r:id="rId5"/>
    <p:sldMasterId id="2147483708" r:id="rId6"/>
    <p:sldMasterId id="2147483720" r:id="rId7"/>
    <p:sldMasterId id="2147483732" r:id="rId8"/>
    <p:sldMasterId id="2147483744" r:id="rId9"/>
    <p:sldMasterId id="2147483757" r:id="rId10"/>
    <p:sldMasterId id="2147483769" r:id="rId11"/>
    <p:sldMasterId id="2147483781" r:id="rId12"/>
    <p:sldMasterId id="2147483793" r:id="rId13"/>
    <p:sldMasterId id="2147483808" r:id="rId14"/>
    <p:sldMasterId id="2147483820" r:id="rId15"/>
    <p:sldMasterId id="2147483832" r:id="rId16"/>
    <p:sldMasterId id="2147483844" r:id="rId17"/>
    <p:sldMasterId id="2147483856" r:id="rId18"/>
    <p:sldMasterId id="2147483868" r:id="rId19"/>
    <p:sldMasterId id="2147483880" r:id="rId20"/>
  </p:sldMasterIdLst>
  <p:notesMasterIdLst>
    <p:notesMasterId r:id="rId146"/>
  </p:notesMasterIdLst>
  <p:sldIdLst>
    <p:sldId id="257" r:id="rId21"/>
    <p:sldId id="258" r:id="rId22"/>
    <p:sldId id="259" r:id="rId23"/>
    <p:sldId id="260" r:id="rId24"/>
    <p:sldId id="261" r:id="rId25"/>
    <p:sldId id="262" r:id="rId26"/>
    <p:sldId id="263" r:id="rId27"/>
    <p:sldId id="264" r:id="rId28"/>
    <p:sldId id="265" r:id="rId29"/>
    <p:sldId id="269" r:id="rId30"/>
    <p:sldId id="306" r:id="rId31"/>
    <p:sldId id="307" r:id="rId32"/>
    <p:sldId id="308" r:id="rId33"/>
    <p:sldId id="309" r:id="rId34"/>
    <p:sldId id="272" r:id="rId35"/>
    <p:sldId id="418" r:id="rId36"/>
    <p:sldId id="274" r:id="rId37"/>
    <p:sldId id="275" r:id="rId38"/>
    <p:sldId id="280" r:id="rId39"/>
    <p:sldId id="281" r:id="rId40"/>
    <p:sldId id="284" r:id="rId41"/>
    <p:sldId id="298" r:id="rId42"/>
    <p:sldId id="416" r:id="rId43"/>
    <p:sldId id="315" r:id="rId44"/>
    <p:sldId id="316" r:id="rId45"/>
    <p:sldId id="317" r:id="rId46"/>
    <p:sldId id="318" r:id="rId47"/>
    <p:sldId id="319" r:id="rId48"/>
    <p:sldId id="320" r:id="rId49"/>
    <p:sldId id="321" r:id="rId50"/>
    <p:sldId id="322" r:id="rId51"/>
    <p:sldId id="323" r:id="rId52"/>
    <p:sldId id="324" r:id="rId53"/>
    <p:sldId id="325" r:id="rId54"/>
    <p:sldId id="326" r:id="rId55"/>
    <p:sldId id="327" r:id="rId56"/>
    <p:sldId id="328" r:id="rId57"/>
    <p:sldId id="329" r:id="rId58"/>
    <p:sldId id="330" r:id="rId59"/>
    <p:sldId id="331" r:id="rId60"/>
    <p:sldId id="332" r:id="rId61"/>
    <p:sldId id="333" r:id="rId62"/>
    <p:sldId id="334" r:id="rId63"/>
    <p:sldId id="335" r:id="rId64"/>
    <p:sldId id="336" r:id="rId65"/>
    <p:sldId id="337" r:id="rId66"/>
    <p:sldId id="338" r:id="rId67"/>
    <p:sldId id="339" r:id="rId68"/>
    <p:sldId id="340" r:id="rId69"/>
    <p:sldId id="341" r:id="rId70"/>
    <p:sldId id="342" r:id="rId71"/>
    <p:sldId id="343" r:id="rId72"/>
    <p:sldId id="344" r:id="rId73"/>
    <p:sldId id="345" r:id="rId74"/>
    <p:sldId id="346" r:id="rId75"/>
    <p:sldId id="347" r:id="rId76"/>
    <p:sldId id="348" r:id="rId77"/>
    <p:sldId id="349" r:id="rId78"/>
    <p:sldId id="350" r:id="rId79"/>
    <p:sldId id="351" r:id="rId80"/>
    <p:sldId id="352" r:id="rId81"/>
    <p:sldId id="353" r:id="rId82"/>
    <p:sldId id="354" r:id="rId83"/>
    <p:sldId id="355" r:id="rId84"/>
    <p:sldId id="356" r:id="rId85"/>
    <p:sldId id="357" r:id="rId86"/>
    <p:sldId id="358" r:id="rId87"/>
    <p:sldId id="359" r:id="rId88"/>
    <p:sldId id="360" r:id="rId89"/>
    <p:sldId id="361" r:id="rId90"/>
    <p:sldId id="362" r:id="rId91"/>
    <p:sldId id="363" r:id="rId92"/>
    <p:sldId id="364" r:id="rId93"/>
    <p:sldId id="365" r:id="rId94"/>
    <p:sldId id="366" r:id="rId95"/>
    <p:sldId id="367" r:id="rId96"/>
    <p:sldId id="368" r:id="rId97"/>
    <p:sldId id="369" r:id="rId98"/>
    <p:sldId id="370" r:id="rId99"/>
    <p:sldId id="371" r:id="rId100"/>
    <p:sldId id="372" r:id="rId101"/>
    <p:sldId id="373" r:id="rId102"/>
    <p:sldId id="374" r:id="rId103"/>
    <p:sldId id="375" r:id="rId104"/>
    <p:sldId id="376" r:id="rId105"/>
    <p:sldId id="378" r:id="rId106"/>
    <p:sldId id="377" r:id="rId107"/>
    <p:sldId id="379" r:id="rId108"/>
    <p:sldId id="380" r:id="rId109"/>
    <p:sldId id="381" r:id="rId110"/>
    <p:sldId id="419" r:id="rId111"/>
    <p:sldId id="420" r:id="rId112"/>
    <p:sldId id="383" r:id="rId113"/>
    <p:sldId id="384" r:id="rId114"/>
    <p:sldId id="385" r:id="rId115"/>
    <p:sldId id="386" r:id="rId116"/>
    <p:sldId id="387" r:id="rId117"/>
    <p:sldId id="388" r:id="rId118"/>
    <p:sldId id="389" r:id="rId119"/>
    <p:sldId id="390" r:id="rId120"/>
    <p:sldId id="391" r:id="rId121"/>
    <p:sldId id="395" r:id="rId122"/>
    <p:sldId id="396" r:id="rId123"/>
    <p:sldId id="397" r:id="rId124"/>
    <p:sldId id="398" r:id="rId125"/>
    <p:sldId id="399" r:id="rId126"/>
    <p:sldId id="392" r:id="rId127"/>
    <p:sldId id="400" r:id="rId128"/>
    <p:sldId id="401" r:id="rId129"/>
    <p:sldId id="402" r:id="rId130"/>
    <p:sldId id="403" r:id="rId131"/>
    <p:sldId id="404" r:id="rId132"/>
    <p:sldId id="405" r:id="rId133"/>
    <p:sldId id="406" r:id="rId134"/>
    <p:sldId id="407" r:id="rId135"/>
    <p:sldId id="408" r:id="rId136"/>
    <p:sldId id="409" r:id="rId137"/>
    <p:sldId id="410" r:id="rId138"/>
    <p:sldId id="411" r:id="rId139"/>
    <p:sldId id="412" r:id="rId140"/>
    <p:sldId id="413" r:id="rId141"/>
    <p:sldId id="414" r:id="rId142"/>
    <p:sldId id="415" r:id="rId143"/>
    <p:sldId id="421" r:id="rId144"/>
    <p:sldId id="417" r:id="rId14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snapToObjects="1">
      <p:cViewPr varScale="1">
        <p:scale>
          <a:sx n="83" d="100"/>
          <a:sy n="83" d="100"/>
        </p:scale>
        <p:origin x="-1696"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60" Type="http://schemas.openxmlformats.org/officeDocument/2006/relationships/slide" Target="slides/slide40.xml"/><Relationship Id="rId61" Type="http://schemas.openxmlformats.org/officeDocument/2006/relationships/slide" Target="slides/slide41.xml"/><Relationship Id="rId62" Type="http://schemas.openxmlformats.org/officeDocument/2006/relationships/slide" Target="slides/slide42.xml"/><Relationship Id="rId63" Type="http://schemas.openxmlformats.org/officeDocument/2006/relationships/slide" Target="slides/slide43.xml"/><Relationship Id="rId64" Type="http://schemas.openxmlformats.org/officeDocument/2006/relationships/slide" Target="slides/slide44.xml"/><Relationship Id="rId65" Type="http://schemas.openxmlformats.org/officeDocument/2006/relationships/slide" Target="slides/slide45.xml"/><Relationship Id="rId66" Type="http://schemas.openxmlformats.org/officeDocument/2006/relationships/slide" Target="slides/slide46.xml"/><Relationship Id="rId67" Type="http://schemas.openxmlformats.org/officeDocument/2006/relationships/slide" Target="slides/slide47.xml"/><Relationship Id="rId68" Type="http://schemas.openxmlformats.org/officeDocument/2006/relationships/slide" Target="slides/slide48.xml"/><Relationship Id="rId69" Type="http://schemas.openxmlformats.org/officeDocument/2006/relationships/slide" Target="slides/slide49.xml"/><Relationship Id="rId120" Type="http://schemas.openxmlformats.org/officeDocument/2006/relationships/slide" Target="slides/slide100.xml"/><Relationship Id="rId121" Type="http://schemas.openxmlformats.org/officeDocument/2006/relationships/slide" Target="slides/slide101.xml"/><Relationship Id="rId122" Type="http://schemas.openxmlformats.org/officeDocument/2006/relationships/slide" Target="slides/slide102.xml"/><Relationship Id="rId123" Type="http://schemas.openxmlformats.org/officeDocument/2006/relationships/slide" Target="slides/slide103.xml"/><Relationship Id="rId124" Type="http://schemas.openxmlformats.org/officeDocument/2006/relationships/slide" Target="slides/slide104.xml"/><Relationship Id="rId125" Type="http://schemas.openxmlformats.org/officeDocument/2006/relationships/slide" Target="slides/slide105.xml"/><Relationship Id="rId126" Type="http://schemas.openxmlformats.org/officeDocument/2006/relationships/slide" Target="slides/slide106.xml"/><Relationship Id="rId127" Type="http://schemas.openxmlformats.org/officeDocument/2006/relationships/slide" Target="slides/slide107.xml"/><Relationship Id="rId128" Type="http://schemas.openxmlformats.org/officeDocument/2006/relationships/slide" Target="slides/slide108.xml"/><Relationship Id="rId129" Type="http://schemas.openxmlformats.org/officeDocument/2006/relationships/slide" Target="slides/slide109.xml"/><Relationship Id="rId40" Type="http://schemas.openxmlformats.org/officeDocument/2006/relationships/slide" Target="slides/slide20.xml"/><Relationship Id="rId41" Type="http://schemas.openxmlformats.org/officeDocument/2006/relationships/slide" Target="slides/slide21.xml"/><Relationship Id="rId42" Type="http://schemas.openxmlformats.org/officeDocument/2006/relationships/slide" Target="slides/slide22.xml"/><Relationship Id="rId90" Type="http://schemas.openxmlformats.org/officeDocument/2006/relationships/slide" Target="slides/slide70.xml"/><Relationship Id="rId91" Type="http://schemas.openxmlformats.org/officeDocument/2006/relationships/slide" Target="slides/slide71.xml"/><Relationship Id="rId92" Type="http://schemas.openxmlformats.org/officeDocument/2006/relationships/slide" Target="slides/slide72.xml"/><Relationship Id="rId93" Type="http://schemas.openxmlformats.org/officeDocument/2006/relationships/slide" Target="slides/slide73.xml"/><Relationship Id="rId94" Type="http://schemas.openxmlformats.org/officeDocument/2006/relationships/slide" Target="slides/slide74.xml"/><Relationship Id="rId95" Type="http://schemas.openxmlformats.org/officeDocument/2006/relationships/slide" Target="slides/slide75.xml"/><Relationship Id="rId96" Type="http://schemas.openxmlformats.org/officeDocument/2006/relationships/slide" Target="slides/slide76.xml"/><Relationship Id="rId101" Type="http://schemas.openxmlformats.org/officeDocument/2006/relationships/slide" Target="slides/slide81.xml"/><Relationship Id="rId102" Type="http://schemas.openxmlformats.org/officeDocument/2006/relationships/slide" Target="slides/slide82.xml"/><Relationship Id="rId103" Type="http://schemas.openxmlformats.org/officeDocument/2006/relationships/slide" Target="slides/slide83.xml"/><Relationship Id="rId104" Type="http://schemas.openxmlformats.org/officeDocument/2006/relationships/slide" Target="slides/slide84.xml"/><Relationship Id="rId105" Type="http://schemas.openxmlformats.org/officeDocument/2006/relationships/slide" Target="slides/slide85.xml"/><Relationship Id="rId106" Type="http://schemas.openxmlformats.org/officeDocument/2006/relationships/slide" Target="slides/slide86.xml"/><Relationship Id="rId107" Type="http://schemas.openxmlformats.org/officeDocument/2006/relationships/slide" Target="slides/slide87.xml"/><Relationship Id="rId108" Type="http://schemas.openxmlformats.org/officeDocument/2006/relationships/slide" Target="slides/slide88.xml"/><Relationship Id="rId109" Type="http://schemas.openxmlformats.org/officeDocument/2006/relationships/slide" Target="slides/slide89.xml"/><Relationship Id="rId97" Type="http://schemas.openxmlformats.org/officeDocument/2006/relationships/slide" Target="slides/slide77.xml"/><Relationship Id="rId98" Type="http://schemas.openxmlformats.org/officeDocument/2006/relationships/slide" Target="slides/slide78.xml"/><Relationship Id="rId99" Type="http://schemas.openxmlformats.org/officeDocument/2006/relationships/slide" Target="slides/slide79.xml"/><Relationship Id="rId43" Type="http://schemas.openxmlformats.org/officeDocument/2006/relationships/slide" Target="slides/slide23.xml"/><Relationship Id="rId44" Type="http://schemas.openxmlformats.org/officeDocument/2006/relationships/slide" Target="slides/slide24.xml"/><Relationship Id="rId45" Type="http://schemas.openxmlformats.org/officeDocument/2006/relationships/slide" Target="slides/slide25.xml"/><Relationship Id="rId46" Type="http://schemas.openxmlformats.org/officeDocument/2006/relationships/slide" Target="slides/slide26.xml"/><Relationship Id="rId47" Type="http://schemas.openxmlformats.org/officeDocument/2006/relationships/slide" Target="slides/slide27.xml"/><Relationship Id="rId48" Type="http://schemas.openxmlformats.org/officeDocument/2006/relationships/slide" Target="slides/slide28.xml"/><Relationship Id="rId49" Type="http://schemas.openxmlformats.org/officeDocument/2006/relationships/slide" Target="slides/slide29.xml"/><Relationship Id="rId100" Type="http://schemas.openxmlformats.org/officeDocument/2006/relationships/slide" Target="slides/slide80.xml"/><Relationship Id="rId150" Type="http://schemas.openxmlformats.org/officeDocument/2006/relationships/theme" Target="theme/theme1.xml"/><Relationship Id="rId151" Type="http://schemas.openxmlformats.org/officeDocument/2006/relationships/tableStyles" Target="tableStyles.xml"/><Relationship Id="rId20" Type="http://schemas.openxmlformats.org/officeDocument/2006/relationships/slideMaster" Target="slideMasters/slideMaster20.xml"/><Relationship Id="rId21" Type="http://schemas.openxmlformats.org/officeDocument/2006/relationships/slide" Target="slides/slide1.xml"/><Relationship Id="rId22" Type="http://schemas.openxmlformats.org/officeDocument/2006/relationships/slide" Target="slides/slide2.xml"/><Relationship Id="rId70" Type="http://schemas.openxmlformats.org/officeDocument/2006/relationships/slide" Target="slides/slide50.xml"/><Relationship Id="rId71" Type="http://schemas.openxmlformats.org/officeDocument/2006/relationships/slide" Target="slides/slide51.xml"/><Relationship Id="rId72" Type="http://schemas.openxmlformats.org/officeDocument/2006/relationships/slide" Target="slides/slide52.xml"/><Relationship Id="rId73" Type="http://schemas.openxmlformats.org/officeDocument/2006/relationships/slide" Target="slides/slide53.xml"/><Relationship Id="rId74" Type="http://schemas.openxmlformats.org/officeDocument/2006/relationships/slide" Target="slides/slide54.xml"/><Relationship Id="rId75" Type="http://schemas.openxmlformats.org/officeDocument/2006/relationships/slide" Target="slides/slide55.xml"/><Relationship Id="rId76" Type="http://schemas.openxmlformats.org/officeDocument/2006/relationships/slide" Target="slides/slide56.xml"/><Relationship Id="rId77" Type="http://schemas.openxmlformats.org/officeDocument/2006/relationships/slide" Target="slides/slide57.xml"/><Relationship Id="rId78" Type="http://schemas.openxmlformats.org/officeDocument/2006/relationships/slide" Target="slides/slide58.xml"/><Relationship Id="rId79" Type="http://schemas.openxmlformats.org/officeDocument/2006/relationships/slide" Target="slides/slide59.xml"/><Relationship Id="rId23" Type="http://schemas.openxmlformats.org/officeDocument/2006/relationships/slide" Target="slides/slide3.xml"/><Relationship Id="rId24" Type="http://schemas.openxmlformats.org/officeDocument/2006/relationships/slide" Target="slides/slide4.xml"/><Relationship Id="rId25" Type="http://schemas.openxmlformats.org/officeDocument/2006/relationships/slide" Target="slides/slide5.xml"/><Relationship Id="rId26" Type="http://schemas.openxmlformats.org/officeDocument/2006/relationships/slide" Target="slides/slide6.xml"/><Relationship Id="rId27" Type="http://schemas.openxmlformats.org/officeDocument/2006/relationships/slide" Target="slides/slide7.xml"/><Relationship Id="rId28" Type="http://schemas.openxmlformats.org/officeDocument/2006/relationships/slide" Target="slides/slide8.xml"/><Relationship Id="rId29" Type="http://schemas.openxmlformats.org/officeDocument/2006/relationships/slide" Target="slides/slide9.xml"/><Relationship Id="rId130" Type="http://schemas.openxmlformats.org/officeDocument/2006/relationships/slide" Target="slides/slide110.xml"/><Relationship Id="rId131" Type="http://schemas.openxmlformats.org/officeDocument/2006/relationships/slide" Target="slides/slide111.xml"/><Relationship Id="rId132" Type="http://schemas.openxmlformats.org/officeDocument/2006/relationships/slide" Target="slides/slide112.xml"/><Relationship Id="rId133" Type="http://schemas.openxmlformats.org/officeDocument/2006/relationships/slide" Target="slides/slide113.xml"/><Relationship Id="rId134" Type="http://schemas.openxmlformats.org/officeDocument/2006/relationships/slide" Target="slides/slide114.xml"/><Relationship Id="rId135" Type="http://schemas.openxmlformats.org/officeDocument/2006/relationships/slide" Target="slides/slide115.xml"/><Relationship Id="rId136" Type="http://schemas.openxmlformats.org/officeDocument/2006/relationships/slide" Target="slides/slide116.xml"/><Relationship Id="rId137" Type="http://schemas.openxmlformats.org/officeDocument/2006/relationships/slide" Target="slides/slide117.xml"/><Relationship Id="rId138" Type="http://schemas.openxmlformats.org/officeDocument/2006/relationships/slide" Target="slides/slide118.xml"/><Relationship Id="rId139" Type="http://schemas.openxmlformats.org/officeDocument/2006/relationships/slide" Target="slides/slide119.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50" Type="http://schemas.openxmlformats.org/officeDocument/2006/relationships/slide" Target="slides/slide30.xml"/><Relationship Id="rId51" Type="http://schemas.openxmlformats.org/officeDocument/2006/relationships/slide" Target="slides/slide31.xml"/><Relationship Id="rId52" Type="http://schemas.openxmlformats.org/officeDocument/2006/relationships/slide" Target="slides/slide32.xml"/><Relationship Id="rId53" Type="http://schemas.openxmlformats.org/officeDocument/2006/relationships/slide" Target="slides/slide33.xml"/><Relationship Id="rId54" Type="http://schemas.openxmlformats.org/officeDocument/2006/relationships/slide" Target="slides/slide34.xml"/><Relationship Id="rId55" Type="http://schemas.openxmlformats.org/officeDocument/2006/relationships/slide" Target="slides/slide35.xml"/><Relationship Id="rId56" Type="http://schemas.openxmlformats.org/officeDocument/2006/relationships/slide" Target="slides/slide36.xml"/><Relationship Id="rId57" Type="http://schemas.openxmlformats.org/officeDocument/2006/relationships/slide" Target="slides/slide37.xml"/><Relationship Id="rId58" Type="http://schemas.openxmlformats.org/officeDocument/2006/relationships/slide" Target="slides/slide38.xml"/><Relationship Id="rId59" Type="http://schemas.openxmlformats.org/officeDocument/2006/relationships/slide" Target="slides/slide39.xml"/><Relationship Id="rId110" Type="http://schemas.openxmlformats.org/officeDocument/2006/relationships/slide" Target="slides/slide90.xml"/><Relationship Id="rId111" Type="http://schemas.openxmlformats.org/officeDocument/2006/relationships/slide" Target="slides/slide91.xml"/><Relationship Id="rId112" Type="http://schemas.openxmlformats.org/officeDocument/2006/relationships/slide" Target="slides/slide92.xml"/><Relationship Id="rId113" Type="http://schemas.openxmlformats.org/officeDocument/2006/relationships/slide" Target="slides/slide93.xml"/><Relationship Id="rId114" Type="http://schemas.openxmlformats.org/officeDocument/2006/relationships/slide" Target="slides/slide94.xml"/><Relationship Id="rId115" Type="http://schemas.openxmlformats.org/officeDocument/2006/relationships/slide" Target="slides/slide95.xml"/><Relationship Id="rId116" Type="http://schemas.openxmlformats.org/officeDocument/2006/relationships/slide" Target="slides/slide96.xml"/><Relationship Id="rId117" Type="http://schemas.openxmlformats.org/officeDocument/2006/relationships/slide" Target="slides/slide97.xml"/><Relationship Id="rId118" Type="http://schemas.openxmlformats.org/officeDocument/2006/relationships/slide" Target="slides/slide98.xml"/><Relationship Id="rId119" Type="http://schemas.openxmlformats.org/officeDocument/2006/relationships/slide" Target="slides/slide99.xml"/><Relationship Id="rId30" Type="http://schemas.openxmlformats.org/officeDocument/2006/relationships/slide" Target="slides/slide10.xml"/><Relationship Id="rId31" Type="http://schemas.openxmlformats.org/officeDocument/2006/relationships/slide" Target="slides/slide11.xml"/><Relationship Id="rId32" Type="http://schemas.openxmlformats.org/officeDocument/2006/relationships/slide" Target="slides/slide12.xml"/><Relationship Id="rId33" Type="http://schemas.openxmlformats.org/officeDocument/2006/relationships/slide" Target="slides/slide13.xml"/><Relationship Id="rId34" Type="http://schemas.openxmlformats.org/officeDocument/2006/relationships/slide" Target="slides/slide14.xml"/><Relationship Id="rId35" Type="http://schemas.openxmlformats.org/officeDocument/2006/relationships/slide" Target="slides/slide15.xml"/><Relationship Id="rId36" Type="http://schemas.openxmlformats.org/officeDocument/2006/relationships/slide" Target="slides/slide16.xml"/><Relationship Id="rId37" Type="http://schemas.openxmlformats.org/officeDocument/2006/relationships/slide" Target="slides/slide17.xml"/><Relationship Id="rId38" Type="http://schemas.openxmlformats.org/officeDocument/2006/relationships/slide" Target="slides/slide18.xml"/><Relationship Id="rId39" Type="http://schemas.openxmlformats.org/officeDocument/2006/relationships/slide" Target="slides/slide19.xml"/><Relationship Id="rId80" Type="http://schemas.openxmlformats.org/officeDocument/2006/relationships/slide" Target="slides/slide60.xml"/><Relationship Id="rId81" Type="http://schemas.openxmlformats.org/officeDocument/2006/relationships/slide" Target="slides/slide61.xml"/><Relationship Id="rId82" Type="http://schemas.openxmlformats.org/officeDocument/2006/relationships/slide" Target="slides/slide62.xml"/><Relationship Id="rId83" Type="http://schemas.openxmlformats.org/officeDocument/2006/relationships/slide" Target="slides/slide63.xml"/><Relationship Id="rId84" Type="http://schemas.openxmlformats.org/officeDocument/2006/relationships/slide" Target="slides/slide64.xml"/><Relationship Id="rId85" Type="http://schemas.openxmlformats.org/officeDocument/2006/relationships/slide" Target="slides/slide65.xml"/><Relationship Id="rId86" Type="http://schemas.openxmlformats.org/officeDocument/2006/relationships/slide" Target="slides/slide66.xml"/><Relationship Id="rId87" Type="http://schemas.openxmlformats.org/officeDocument/2006/relationships/slide" Target="slides/slide67.xml"/><Relationship Id="rId88" Type="http://schemas.openxmlformats.org/officeDocument/2006/relationships/slide" Target="slides/slide68.xml"/><Relationship Id="rId89" Type="http://schemas.openxmlformats.org/officeDocument/2006/relationships/slide" Target="slides/slide69.xml"/><Relationship Id="rId140" Type="http://schemas.openxmlformats.org/officeDocument/2006/relationships/slide" Target="slides/slide120.xml"/><Relationship Id="rId141" Type="http://schemas.openxmlformats.org/officeDocument/2006/relationships/slide" Target="slides/slide121.xml"/><Relationship Id="rId142" Type="http://schemas.openxmlformats.org/officeDocument/2006/relationships/slide" Target="slides/slide122.xml"/><Relationship Id="rId143" Type="http://schemas.openxmlformats.org/officeDocument/2006/relationships/slide" Target="slides/slide123.xml"/><Relationship Id="rId144" Type="http://schemas.openxmlformats.org/officeDocument/2006/relationships/slide" Target="slides/slide124.xml"/><Relationship Id="rId145" Type="http://schemas.openxmlformats.org/officeDocument/2006/relationships/slide" Target="slides/slide125.xml"/><Relationship Id="rId146" Type="http://schemas.openxmlformats.org/officeDocument/2006/relationships/notesMaster" Target="notesMasters/notesMaster1.xml"/><Relationship Id="rId147" Type="http://schemas.openxmlformats.org/officeDocument/2006/relationships/printerSettings" Target="printerSettings/printerSettings1.bin"/><Relationship Id="rId148" Type="http://schemas.openxmlformats.org/officeDocument/2006/relationships/presProps" Target="presProps.xml"/><Relationship Id="rId14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E459263-F87C-DC49-BDCF-E0C8626C120A}" type="datetimeFigureOut">
              <a:rPr lang="en-US" smtClean="0"/>
              <a:t>5/9/17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E6BF266-0B9F-F641-97FC-A9D3437B0FCA}" type="slidenum">
              <a:rPr lang="en-US" smtClean="0"/>
              <a:t>‹#›</a:t>
            </a:fld>
            <a:endParaRPr lang="en-US"/>
          </a:p>
        </p:txBody>
      </p:sp>
    </p:spTree>
    <p:extLst>
      <p:ext uri="{BB962C8B-B14F-4D97-AF65-F5344CB8AC3E}">
        <p14:creationId xmlns:p14="http://schemas.microsoft.com/office/powerpoint/2010/main" val="7424547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6C1D58D4-2D20-4622-9138-17F291542EFF}" type="slidenum">
              <a:rPr lang="en-US">
                <a:solidFill>
                  <a:prstClr val="black"/>
                </a:solidFill>
                <a:latin typeface="Calibri"/>
              </a:rPr>
              <a:pPr/>
              <a:t>6</a:t>
            </a:fld>
            <a:endParaRPr lang="en-US">
              <a:solidFill>
                <a:prstClr val="black"/>
              </a:solidFill>
              <a:latin typeface="Calibri"/>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4FC0908-3B9D-4FEA-A210-E49F9595FEE5}" type="slidenum">
              <a:rPr lang="en-US" smtClean="0">
                <a:solidFill>
                  <a:prstClr val="black"/>
                </a:solidFill>
                <a:latin typeface="Calibri"/>
              </a:rPr>
              <a:pPr/>
              <a:t>56</a:t>
            </a:fld>
            <a:endParaRPr lang="en-US">
              <a:solidFill>
                <a:prstClr val="black"/>
              </a:solidFill>
              <a:latin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4FC0908-3B9D-4FEA-A210-E49F9595FEE5}" type="slidenum">
              <a:rPr lang="en-US" smtClean="0">
                <a:solidFill>
                  <a:prstClr val="black"/>
                </a:solidFill>
                <a:latin typeface="Calibri"/>
              </a:rPr>
              <a:pPr/>
              <a:t>57</a:t>
            </a:fld>
            <a:endParaRPr lang="en-US">
              <a:solidFill>
                <a:prstClr val="black"/>
              </a:solidFill>
              <a:latin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4FC0908-3B9D-4FEA-A210-E49F9595FEE5}" type="slidenum">
              <a:rPr lang="en-US" smtClean="0">
                <a:solidFill>
                  <a:prstClr val="black"/>
                </a:solidFill>
                <a:latin typeface="Calibri"/>
              </a:rPr>
              <a:pPr/>
              <a:t>58</a:t>
            </a:fld>
            <a:endParaRPr lang="en-US">
              <a:solidFill>
                <a:prstClr val="black"/>
              </a:solidFill>
              <a:latin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4FC0908-3B9D-4FEA-A210-E49F9595FEE5}" type="slidenum">
              <a:rPr lang="en-US" smtClean="0">
                <a:solidFill>
                  <a:prstClr val="black"/>
                </a:solidFill>
                <a:latin typeface="Calibri"/>
              </a:rPr>
              <a:pPr/>
              <a:t>59</a:t>
            </a:fld>
            <a:endParaRPr lang="en-US">
              <a:solidFill>
                <a:prstClr val="black"/>
              </a:solidFill>
              <a:latin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4FC0908-3B9D-4FEA-A210-E49F9595FEE5}" type="slidenum">
              <a:rPr lang="en-US" smtClean="0">
                <a:solidFill>
                  <a:prstClr val="black"/>
                </a:solidFill>
                <a:latin typeface="Calibri"/>
              </a:rPr>
              <a:pPr/>
              <a:t>60</a:t>
            </a:fld>
            <a:endParaRPr lang="en-US">
              <a:solidFill>
                <a:prstClr val="black"/>
              </a:solidFill>
              <a:latin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000000"/>
                </a:solidFill>
                <a:latin typeface="Times New Roman"/>
                <a:cs typeface="Arial"/>
              </a:rPr>
              <a:t>Credit: </a:t>
            </a:r>
            <a:r>
              <a:rPr lang="en-US" sz="1200" dirty="0" err="1" smtClean="0">
                <a:solidFill>
                  <a:srgbClr val="000000"/>
                </a:solidFill>
                <a:latin typeface="Times New Roman"/>
                <a:cs typeface="Arial"/>
              </a:rPr>
              <a:t>Polkinghorne</a:t>
            </a:r>
            <a:endParaRPr lang="en-US" sz="1200" smtClean="0">
              <a:solidFill>
                <a:srgbClr val="FFFFFF"/>
              </a:solidFill>
              <a:latin typeface="Times New Roman"/>
              <a:cs typeface="Arial"/>
            </a:endParaRPr>
          </a:p>
          <a:p>
            <a:endParaRPr lang="en-US"/>
          </a:p>
        </p:txBody>
      </p:sp>
      <p:sp>
        <p:nvSpPr>
          <p:cNvPr id="4" name="Slide Number Placeholder 3"/>
          <p:cNvSpPr>
            <a:spLocks noGrp="1"/>
          </p:cNvSpPr>
          <p:nvPr>
            <p:ph type="sldNum" sz="quarter" idx="10"/>
          </p:nvPr>
        </p:nvSpPr>
        <p:spPr/>
        <p:txBody>
          <a:bodyPr/>
          <a:lstStyle/>
          <a:p>
            <a:fld id="{4E882726-FA6B-4D55-9280-F5E0483CEA45}" type="slidenum">
              <a:rPr lang="en-US" smtClean="0">
                <a:solidFill>
                  <a:prstClr val="black"/>
                </a:solidFill>
                <a:latin typeface="Calibri"/>
              </a:rPr>
              <a:pPr/>
              <a:t>76</a:t>
            </a:fld>
            <a:endParaRPr lang="en-US">
              <a:solidFill>
                <a:prstClr val="black"/>
              </a:solidFill>
              <a:latin typeface="Calibri"/>
            </a:endParaRPr>
          </a:p>
        </p:txBody>
      </p:sp>
    </p:spTree>
    <p:extLst>
      <p:ext uri="{BB962C8B-B14F-4D97-AF65-F5344CB8AC3E}">
        <p14:creationId xmlns:p14="http://schemas.microsoft.com/office/powerpoint/2010/main" val="6026053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882726-FA6B-4D55-9280-F5E0483CEA45}" type="slidenum">
              <a:rPr lang="en-US" smtClean="0">
                <a:solidFill>
                  <a:prstClr val="black"/>
                </a:solidFill>
                <a:latin typeface="Calibri"/>
              </a:rPr>
              <a:pPr/>
              <a:t>91</a:t>
            </a:fld>
            <a:endParaRPr lang="en-US">
              <a:solidFill>
                <a:prstClr val="black"/>
              </a:solidFill>
              <a:latin typeface="Calibri"/>
            </a:endParaRPr>
          </a:p>
        </p:txBody>
      </p:sp>
    </p:spTree>
    <p:extLst>
      <p:ext uri="{BB962C8B-B14F-4D97-AF65-F5344CB8AC3E}">
        <p14:creationId xmlns:p14="http://schemas.microsoft.com/office/powerpoint/2010/main" val="18215570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882726-FA6B-4D55-9280-F5E0483CEA45}" type="slidenum">
              <a:rPr lang="en-US" smtClean="0">
                <a:solidFill>
                  <a:prstClr val="black"/>
                </a:solidFill>
                <a:latin typeface="Calibri"/>
              </a:rPr>
              <a:pPr/>
              <a:t>92</a:t>
            </a:fld>
            <a:endParaRPr lang="en-US">
              <a:solidFill>
                <a:prstClr val="black"/>
              </a:solidFill>
              <a:latin typeface="Calibri"/>
            </a:endParaRPr>
          </a:p>
        </p:txBody>
      </p:sp>
    </p:spTree>
    <p:extLst>
      <p:ext uri="{BB962C8B-B14F-4D97-AF65-F5344CB8AC3E}">
        <p14:creationId xmlns:p14="http://schemas.microsoft.com/office/powerpoint/2010/main" val="18215570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9C136D-4654-CD49-984F-B46298E15AC3}" type="slidenum">
              <a:rPr lang="en-US" smtClean="0">
                <a:solidFill>
                  <a:prstClr val="black"/>
                </a:solidFill>
                <a:latin typeface="Calibri"/>
              </a:rPr>
              <a:pPr/>
              <a:t>116</a:t>
            </a:fld>
            <a:endParaRPr lang="en-US">
              <a:solidFill>
                <a:prstClr val="black"/>
              </a:solidFill>
              <a:latin typeface="Calibri"/>
            </a:endParaRPr>
          </a:p>
        </p:txBody>
      </p:sp>
    </p:spTree>
    <p:extLst>
      <p:ext uri="{BB962C8B-B14F-4D97-AF65-F5344CB8AC3E}">
        <p14:creationId xmlns:p14="http://schemas.microsoft.com/office/powerpoint/2010/main" val="29943095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9C136D-4654-CD49-984F-B46298E15AC3}" type="slidenum">
              <a:rPr lang="en-US" smtClean="0">
                <a:solidFill>
                  <a:prstClr val="black"/>
                </a:solidFill>
                <a:latin typeface="Calibri"/>
              </a:rPr>
              <a:pPr/>
              <a:t>119</a:t>
            </a:fld>
            <a:endParaRPr lang="en-US">
              <a:solidFill>
                <a:prstClr val="black"/>
              </a:solidFill>
              <a:latin typeface="Calibri"/>
            </a:endParaRPr>
          </a:p>
        </p:txBody>
      </p:sp>
    </p:spTree>
    <p:extLst>
      <p:ext uri="{BB962C8B-B14F-4D97-AF65-F5344CB8AC3E}">
        <p14:creationId xmlns:p14="http://schemas.microsoft.com/office/powerpoint/2010/main" val="29943095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872E080-C938-4F48-BCA2-4905B95530F8}" type="slidenum">
              <a:rPr lang="en-US" smtClean="0">
                <a:solidFill>
                  <a:prstClr val="black"/>
                </a:solidFill>
                <a:latin typeface="Calibri"/>
              </a:rPr>
              <a:pPr/>
              <a:t>22</a:t>
            </a:fld>
            <a:endParaRPr lang="en-US">
              <a:solidFill>
                <a:prstClr val="black"/>
              </a:solidFill>
              <a:latin typeface="Calibri"/>
            </a:endParaRPr>
          </a:p>
        </p:txBody>
      </p:sp>
    </p:spTree>
    <p:extLst>
      <p:ext uri="{BB962C8B-B14F-4D97-AF65-F5344CB8AC3E}">
        <p14:creationId xmlns:p14="http://schemas.microsoft.com/office/powerpoint/2010/main" val="17916790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882726-FA6B-4D55-9280-F5E0483CEA45}" type="slidenum">
              <a:rPr lang="en-US" smtClean="0">
                <a:solidFill>
                  <a:prstClr val="black"/>
                </a:solidFill>
                <a:latin typeface="Calibri"/>
              </a:rPr>
              <a:pPr/>
              <a:t>44</a:t>
            </a:fld>
            <a:endParaRPr lang="en-US">
              <a:solidFill>
                <a:prstClr val="black"/>
              </a:solidFill>
              <a:latin typeface="Calibri"/>
            </a:endParaRPr>
          </a:p>
        </p:txBody>
      </p:sp>
    </p:spTree>
    <p:extLst>
      <p:ext uri="{BB962C8B-B14F-4D97-AF65-F5344CB8AC3E}">
        <p14:creationId xmlns:p14="http://schemas.microsoft.com/office/powerpoint/2010/main" val="18376433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4FC0908-3B9D-4FEA-A210-E49F9595FEE5}" type="slidenum">
              <a:rPr lang="en-US" smtClean="0">
                <a:solidFill>
                  <a:prstClr val="black"/>
                </a:solidFill>
                <a:latin typeface="Calibri"/>
              </a:rPr>
              <a:pPr/>
              <a:t>50</a:t>
            </a:fld>
            <a:endParaRPr lang="en-US">
              <a:solidFill>
                <a:prstClr val="black"/>
              </a:solidFill>
              <a:latin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4FC0908-3B9D-4FEA-A210-E49F9595FEE5}" type="slidenum">
              <a:rPr lang="en-US" smtClean="0">
                <a:solidFill>
                  <a:prstClr val="black"/>
                </a:solidFill>
                <a:latin typeface="Calibri"/>
              </a:rPr>
              <a:pPr/>
              <a:t>51</a:t>
            </a:fld>
            <a:endParaRPr lang="en-US">
              <a:solidFill>
                <a:prstClr val="black"/>
              </a:solidFill>
              <a:latin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4FC0908-3B9D-4FEA-A210-E49F9595FEE5}" type="slidenum">
              <a:rPr lang="en-US" smtClean="0">
                <a:solidFill>
                  <a:prstClr val="black"/>
                </a:solidFill>
                <a:latin typeface="Calibri"/>
              </a:rPr>
              <a:pPr/>
              <a:t>52</a:t>
            </a:fld>
            <a:endParaRPr lang="en-US">
              <a:solidFill>
                <a:prstClr val="black"/>
              </a:solidFill>
              <a:latin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4FC0908-3B9D-4FEA-A210-E49F9595FEE5}" type="slidenum">
              <a:rPr lang="en-US" smtClean="0">
                <a:solidFill>
                  <a:prstClr val="black"/>
                </a:solidFill>
                <a:latin typeface="Calibri"/>
              </a:rPr>
              <a:pPr/>
              <a:t>53</a:t>
            </a:fld>
            <a:endParaRPr lang="en-US">
              <a:solidFill>
                <a:prstClr val="black"/>
              </a:solidFill>
              <a:latin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4FC0908-3B9D-4FEA-A210-E49F9595FEE5}" type="slidenum">
              <a:rPr lang="en-US" smtClean="0">
                <a:solidFill>
                  <a:prstClr val="black"/>
                </a:solidFill>
                <a:latin typeface="Calibri"/>
              </a:rPr>
              <a:pPr/>
              <a:t>54</a:t>
            </a:fld>
            <a:endParaRPr lang="en-US">
              <a:solidFill>
                <a:prstClr val="black"/>
              </a:solidFill>
              <a:latin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4FC0908-3B9D-4FEA-A210-E49F9595FEE5}" type="slidenum">
              <a:rPr lang="en-US" smtClean="0">
                <a:solidFill>
                  <a:prstClr val="black"/>
                </a:solidFill>
                <a:latin typeface="Calibri"/>
              </a:rPr>
              <a:pPr/>
              <a:t>55</a:t>
            </a:fld>
            <a:endParaRPr lang="en-US">
              <a:solidFill>
                <a:prstClr val="black"/>
              </a:solidFill>
              <a:latin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4A32B88-F23C-D14C-B9F7-AEBC3B17DFD5}" type="datetimeFigureOut">
              <a:rPr lang="en-US" smtClean="0"/>
              <a:t>5/9/17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AC2E1E-E788-A140-A81A-CFCFD875E977}" type="slidenum">
              <a:rPr lang="en-US" smtClean="0"/>
              <a:t>‹#›</a:t>
            </a:fld>
            <a:endParaRPr lang="en-US"/>
          </a:p>
        </p:txBody>
      </p:sp>
    </p:spTree>
    <p:extLst>
      <p:ext uri="{BB962C8B-B14F-4D97-AF65-F5344CB8AC3E}">
        <p14:creationId xmlns:p14="http://schemas.microsoft.com/office/powerpoint/2010/main" val="14156388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4A32B88-F23C-D14C-B9F7-AEBC3B17DFD5}" type="datetimeFigureOut">
              <a:rPr lang="en-US" smtClean="0"/>
              <a:t>5/9/17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AC2E1E-E788-A140-A81A-CFCFD875E977}" type="slidenum">
              <a:rPr lang="en-US" smtClean="0"/>
              <a:t>‹#›</a:t>
            </a:fld>
            <a:endParaRPr lang="en-US"/>
          </a:p>
        </p:txBody>
      </p:sp>
    </p:spTree>
    <p:extLst>
      <p:ext uri="{BB962C8B-B14F-4D97-AF65-F5344CB8AC3E}">
        <p14:creationId xmlns:p14="http://schemas.microsoft.com/office/powerpoint/2010/main" val="58781466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half" idx="3"/>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8" name="Rectangle 6"/>
          <p:cNvSpPr>
            <a:spLocks noGrp="1" noChangeArrowheads="1"/>
          </p:cNvSpPr>
          <p:nvPr>
            <p:ph type="sldNum" sz="quarter" idx="12"/>
          </p:nvPr>
        </p:nvSpPr>
        <p:spPr>
          <a:ln/>
        </p:spPr>
        <p:txBody>
          <a:bodyPr/>
          <a:lstStyle>
            <a:lvl1pPr>
              <a:defRPr/>
            </a:lvl1pPr>
          </a:lstStyle>
          <a:p>
            <a:pPr>
              <a:defRPr/>
            </a:pPr>
            <a:fld id="{A195F575-05C6-446F-BA93-2E90B75EB7C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951832585"/>
      </p:ext>
    </p:extLst>
  </p:cSld>
  <p:clrMapOvr>
    <a:masterClrMapping/>
  </p:clrMapOvr>
  <p:transition xmlns:p14="http://schemas.microsoft.com/office/powerpoint/2010/main"/>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9088" y="1752600"/>
            <a:ext cx="8824912" cy="5129213"/>
            <a:chOff x="201" y="1104"/>
            <a:chExt cx="5559" cy="3231"/>
          </a:xfrm>
        </p:grpSpPr>
        <p:sp>
          <p:nvSpPr>
            <p:cNvPr id="5" name="Freeform 3"/>
            <p:cNvSpPr>
              <a:spLocks/>
            </p:cNvSpPr>
            <p:nvPr/>
          </p:nvSpPr>
          <p:spPr bwMode="ltGray">
            <a:xfrm>
              <a:off x="210" y="1104"/>
              <a:ext cx="5550" cy="3216"/>
            </a:xfrm>
            <a:custGeom>
              <a:avLst/>
              <a:gdLst/>
              <a:ahLst/>
              <a:cxnLst>
                <a:cxn ang="0">
                  <a:pos x="335" y="0"/>
                </a:cxn>
                <a:cxn ang="0">
                  <a:pos x="333" y="1290"/>
                </a:cxn>
                <a:cxn ang="0">
                  <a:pos x="0" y="1290"/>
                </a:cxn>
                <a:cxn ang="0">
                  <a:pos x="6" y="3210"/>
                </a:cxn>
                <a:cxn ang="0">
                  <a:pos x="5550" y="3216"/>
                </a:cxn>
                <a:cxn ang="0">
                  <a:pos x="5550" y="0"/>
                </a:cxn>
                <a:cxn ang="0">
                  <a:pos x="335" y="0"/>
                </a:cxn>
                <a:cxn ang="0">
                  <a:pos x="335" y="0"/>
                </a:cxn>
              </a:cxnLst>
              <a:rect l="0" t="0" r="r" b="b"/>
              <a:pathLst>
                <a:path w="5550" h="3216">
                  <a:moveTo>
                    <a:pt x="335" y="0"/>
                  </a:moveTo>
                  <a:lnTo>
                    <a:pt x="333" y="1290"/>
                  </a:lnTo>
                  <a:lnTo>
                    <a:pt x="0" y="1290"/>
                  </a:lnTo>
                  <a:lnTo>
                    <a:pt x="6" y="3210"/>
                  </a:lnTo>
                  <a:lnTo>
                    <a:pt x="5550" y="3216"/>
                  </a:lnTo>
                  <a:lnTo>
                    <a:pt x="5550" y="0"/>
                  </a:lnTo>
                  <a:lnTo>
                    <a:pt x="335" y="0"/>
                  </a:lnTo>
                  <a:lnTo>
                    <a:pt x="335" y="0"/>
                  </a:lnTo>
                  <a:close/>
                </a:path>
              </a:pathLst>
            </a:custGeom>
            <a:solidFill>
              <a:schemeClr val="bg2">
                <a:alpha val="39999"/>
              </a:schemeClr>
            </a:solidFill>
            <a:ln w="9525">
              <a:noFill/>
              <a:round/>
              <a:headEnd/>
              <a:tailEnd/>
            </a:ln>
          </p:spPr>
          <p:txBody>
            <a:bodyPr/>
            <a:lstStyle/>
            <a:p>
              <a:pPr defTabSz="914400" eaLnBrk="0" fontAlgn="base" hangingPunct="0">
                <a:spcBef>
                  <a:spcPct val="0"/>
                </a:spcBef>
                <a:spcAft>
                  <a:spcPct val="0"/>
                </a:spcAft>
                <a:defRPr/>
              </a:pPr>
              <a:endParaRPr lang="en-US" sz="3200" i="1">
                <a:solidFill>
                  <a:srgbClr val="008000"/>
                </a:solidFill>
                <a:latin typeface="Times New Roman" pitchFamily="18" charset="0"/>
              </a:endParaRPr>
            </a:p>
          </p:txBody>
        </p:sp>
        <p:sp>
          <p:nvSpPr>
            <p:cNvPr id="6" name="Freeform 4"/>
            <p:cNvSpPr>
              <a:spLocks/>
            </p:cNvSpPr>
            <p:nvPr/>
          </p:nvSpPr>
          <p:spPr bwMode="ltGray">
            <a:xfrm>
              <a:off x="528" y="2400"/>
              <a:ext cx="5232" cy="1920"/>
            </a:xfrm>
            <a:custGeom>
              <a:avLst/>
              <a:gdLst/>
              <a:ahLst/>
              <a:cxnLst>
                <a:cxn ang="0">
                  <a:pos x="0" y="0"/>
                </a:cxn>
                <a:cxn ang="0">
                  <a:pos x="0" y="2182"/>
                </a:cxn>
                <a:cxn ang="0">
                  <a:pos x="4897" y="2182"/>
                </a:cxn>
                <a:cxn ang="0">
                  <a:pos x="4897" y="0"/>
                </a:cxn>
                <a:cxn ang="0">
                  <a:pos x="0" y="0"/>
                </a:cxn>
                <a:cxn ang="0">
                  <a:pos x="0" y="0"/>
                </a:cxn>
              </a:cxnLst>
              <a:rect l="0" t="0" r="r" b="b"/>
              <a:pathLst>
                <a:path w="4897" h="2182">
                  <a:moveTo>
                    <a:pt x="0" y="0"/>
                  </a:moveTo>
                  <a:lnTo>
                    <a:pt x="0" y="2182"/>
                  </a:lnTo>
                  <a:lnTo>
                    <a:pt x="4897" y="2182"/>
                  </a:lnTo>
                  <a:lnTo>
                    <a:pt x="4897" y="0"/>
                  </a:lnTo>
                  <a:lnTo>
                    <a:pt x="0" y="0"/>
                  </a:lnTo>
                  <a:lnTo>
                    <a:pt x="0" y="0"/>
                  </a:lnTo>
                  <a:close/>
                </a:path>
              </a:pathLst>
            </a:custGeom>
            <a:solidFill>
              <a:schemeClr val="bg2">
                <a:alpha val="30000"/>
              </a:schemeClr>
            </a:solidFill>
            <a:ln w="9525">
              <a:noFill/>
              <a:round/>
              <a:headEnd/>
              <a:tailEnd/>
            </a:ln>
          </p:spPr>
          <p:txBody>
            <a:bodyPr/>
            <a:lstStyle/>
            <a:p>
              <a:pPr defTabSz="914400" eaLnBrk="0" fontAlgn="base" hangingPunct="0">
                <a:spcBef>
                  <a:spcPct val="0"/>
                </a:spcBef>
                <a:spcAft>
                  <a:spcPct val="0"/>
                </a:spcAft>
                <a:defRPr/>
              </a:pPr>
              <a:endParaRPr lang="en-US" sz="3200" i="1">
                <a:solidFill>
                  <a:srgbClr val="008000"/>
                </a:solidFill>
                <a:latin typeface="Times New Roman" pitchFamily="18" charset="0"/>
              </a:endParaRPr>
            </a:p>
          </p:txBody>
        </p:sp>
        <p:sp>
          <p:nvSpPr>
            <p:cNvPr id="7" name="Freeform 5"/>
            <p:cNvSpPr>
              <a:spLocks/>
            </p:cNvSpPr>
            <p:nvPr/>
          </p:nvSpPr>
          <p:spPr bwMode="ltGray">
            <a:xfrm>
              <a:off x="201" y="2377"/>
              <a:ext cx="3455" cy="29"/>
            </a:xfrm>
            <a:custGeom>
              <a:avLst/>
              <a:gdLst/>
              <a:ahLst/>
              <a:cxnLst>
                <a:cxn ang="0">
                  <a:pos x="0" y="0"/>
                </a:cxn>
                <a:cxn ang="0">
                  <a:pos x="0" y="149"/>
                </a:cxn>
                <a:cxn ang="0">
                  <a:pos x="5387" y="149"/>
                </a:cxn>
                <a:cxn ang="0">
                  <a:pos x="5387" y="0"/>
                </a:cxn>
                <a:cxn ang="0">
                  <a:pos x="0" y="0"/>
                </a:cxn>
                <a:cxn ang="0">
                  <a:pos x="0" y="0"/>
                </a:cxn>
              </a:cxnLst>
              <a:rect l="0" t="0" r="r" b="b"/>
              <a:pathLst>
                <a:path w="5387" h="149">
                  <a:moveTo>
                    <a:pt x="0" y="0"/>
                  </a:moveTo>
                  <a:lnTo>
                    <a:pt x="0" y="149"/>
                  </a:lnTo>
                  <a:lnTo>
                    <a:pt x="5387" y="149"/>
                  </a:lnTo>
                  <a:lnTo>
                    <a:pt x="5387" y="0"/>
                  </a:lnTo>
                  <a:lnTo>
                    <a:pt x="0" y="0"/>
                  </a:lnTo>
                  <a:lnTo>
                    <a:pt x="0" y="0"/>
                  </a:lnTo>
                  <a:close/>
                </a:path>
              </a:pathLst>
            </a:custGeom>
            <a:gradFill rotWithShape="1">
              <a:gsLst>
                <a:gs pos="0">
                  <a:schemeClr val="bg2">
                    <a:alpha val="0"/>
                  </a:schemeClr>
                </a:gs>
                <a:gs pos="100000">
                  <a:schemeClr val="bg2">
                    <a:gamma/>
                    <a:shade val="81961"/>
                    <a:invGamma/>
                  </a:schemeClr>
                </a:gs>
              </a:gsLst>
              <a:lin ang="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3200" i="1">
                <a:solidFill>
                  <a:srgbClr val="008000"/>
                </a:solidFill>
                <a:latin typeface="Times New Roman" pitchFamily="18" charset="0"/>
              </a:endParaRPr>
            </a:p>
          </p:txBody>
        </p:sp>
        <p:sp>
          <p:nvSpPr>
            <p:cNvPr id="8" name="Freeform 6"/>
            <p:cNvSpPr>
              <a:spLocks/>
            </p:cNvSpPr>
            <p:nvPr/>
          </p:nvSpPr>
          <p:spPr bwMode="ltGray">
            <a:xfrm>
              <a:off x="528" y="1104"/>
              <a:ext cx="4894" cy="29"/>
            </a:xfrm>
            <a:custGeom>
              <a:avLst/>
              <a:gdLst/>
              <a:ahLst/>
              <a:cxnLst>
                <a:cxn ang="0">
                  <a:pos x="0" y="0"/>
                </a:cxn>
                <a:cxn ang="0">
                  <a:pos x="0" y="149"/>
                </a:cxn>
                <a:cxn ang="0">
                  <a:pos x="5387" y="149"/>
                </a:cxn>
                <a:cxn ang="0">
                  <a:pos x="5387" y="0"/>
                </a:cxn>
                <a:cxn ang="0">
                  <a:pos x="0" y="0"/>
                </a:cxn>
                <a:cxn ang="0">
                  <a:pos x="0" y="0"/>
                </a:cxn>
              </a:cxnLst>
              <a:rect l="0" t="0" r="r" b="b"/>
              <a:pathLst>
                <a:path w="5387" h="149">
                  <a:moveTo>
                    <a:pt x="0" y="0"/>
                  </a:moveTo>
                  <a:lnTo>
                    <a:pt x="0" y="149"/>
                  </a:lnTo>
                  <a:lnTo>
                    <a:pt x="5387" y="149"/>
                  </a:lnTo>
                  <a:lnTo>
                    <a:pt x="5387" y="0"/>
                  </a:lnTo>
                  <a:lnTo>
                    <a:pt x="0" y="0"/>
                  </a:lnTo>
                  <a:lnTo>
                    <a:pt x="0" y="0"/>
                  </a:lnTo>
                  <a:close/>
                </a:path>
              </a:pathLst>
            </a:custGeom>
            <a:gradFill rotWithShape="1">
              <a:gsLst>
                <a:gs pos="0">
                  <a:schemeClr val="bg2">
                    <a:alpha val="0"/>
                  </a:schemeClr>
                </a:gs>
                <a:gs pos="100000">
                  <a:schemeClr val="bg2">
                    <a:gamma/>
                    <a:shade val="81961"/>
                    <a:invGamma/>
                  </a:schemeClr>
                </a:gs>
              </a:gsLst>
              <a:lin ang="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3200" i="1">
                <a:solidFill>
                  <a:srgbClr val="008000"/>
                </a:solidFill>
                <a:latin typeface="Times New Roman" pitchFamily="18" charset="0"/>
              </a:endParaRPr>
            </a:p>
          </p:txBody>
        </p:sp>
        <p:sp>
          <p:nvSpPr>
            <p:cNvPr id="9" name="Freeform 7"/>
            <p:cNvSpPr>
              <a:spLocks/>
            </p:cNvSpPr>
            <p:nvPr/>
          </p:nvSpPr>
          <p:spPr bwMode="ltGray">
            <a:xfrm>
              <a:off x="201" y="2377"/>
              <a:ext cx="30" cy="1958"/>
            </a:xfrm>
            <a:custGeom>
              <a:avLst/>
              <a:gdLst/>
              <a:ahLst/>
              <a:cxnLst>
                <a:cxn ang="0">
                  <a:pos x="0" y="0"/>
                </a:cxn>
                <a:cxn ang="0">
                  <a:pos x="0" y="1416"/>
                </a:cxn>
                <a:cxn ang="0">
                  <a:pos x="29" y="1416"/>
                </a:cxn>
                <a:cxn ang="0">
                  <a:pos x="30" y="27"/>
                </a:cxn>
                <a:cxn ang="0">
                  <a:pos x="0" y="0"/>
                </a:cxn>
                <a:cxn ang="0">
                  <a:pos x="0" y="0"/>
                </a:cxn>
              </a:cxnLst>
              <a:rect l="0" t="0" r="r" b="b"/>
              <a:pathLst>
                <a:path w="30" h="1416">
                  <a:moveTo>
                    <a:pt x="0" y="0"/>
                  </a:moveTo>
                  <a:lnTo>
                    <a:pt x="0" y="1416"/>
                  </a:lnTo>
                  <a:lnTo>
                    <a:pt x="29" y="1416"/>
                  </a:lnTo>
                  <a:lnTo>
                    <a:pt x="30" y="27"/>
                  </a:lnTo>
                  <a:lnTo>
                    <a:pt x="0" y="0"/>
                  </a:lnTo>
                  <a:lnTo>
                    <a:pt x="0" y="0"/>
                  </a:lnTo>
                  <a:close/>
                </a:path>
              </a:pathLst>
            </a:custGeom>
            <a:gradFill rotWithShape="1">
              <a:gsLst>
                <a:gs pos="0">
                  <a:schemeClr val="bg2">
                    <a:gamma/>
                    <a:tint val="87843"/>
                    <a:invGamma/>
                  </a:schemeClr>
                </a:gs>
                <a:gs pos="100000">
                  <a:schemeClr val="bg2">
                    <a:alpha val="0"/>
                  </a:schemeClr>
                </a:gs>
              </a:gsLst>
              <a:lin ang="54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3200" i="1">
                <a:solidFill>
                  <a:srgbClr val="008000"/>
                </a:solidFill>
                <a:latin typeface="Times New Roman" pitchFamily="18" charset="0"/>
              </a:endParaRPr>
            </a:p>
          </p:txBody>
        </p:sp>
        <p:sp>
          <p:nvSpPr>
            <p:cNvPr id="10" name="Freeform 8"/>
            <p:cNvSpPr>
              <a:spLocks/>
            </p:cNvSpPr>
            <p:nvPr/>
          </p:nvSpPr>
          <p:spPr bwMode="ltGray">
            <a:xfrm>
              <a:off x="528" y="1104"/>
              <a:ext cx="29" cy="3225"/>
            </a:xfrm>
            <a:custGeom>
              <a:avLst/>
              <a:gdLst/>
              <a:ahLst/>
              <a:cxnLst>
                <a:cxn ang="0">
                  <a:pos x="0" y="0"/>
                </a:cxn>
                <a:cxn ang="0">
                  <a:pos x="0" y="2161"/>
                </a:cxn>
                <a:cxn ang="0">
                  <a:pos x="29" y="2161"/>
                </a:cxn>
                <a:cxn ang="0">
                  <a:pos x="27" y="27"/>
                </a:cxn>
                <a:cxn ang="0">
                  <a:pos x="0" y="0"/>
                </a:cxn>
                <a:cxn ang="0">
                  <a:pos x="0" y="0"/>
                </a:cxn>
              </a:cxnLst>
              <a:rect l="0" t="0" r="r" b="b"/>
              <a:pathLst>
                <a:path w="29" h="2161">
                  <a:moveTo>
                    <a:pt x="0" y="0"/>
                  </a:moveTo>
                  <a:lnTo>
                    <a:pt x="0" y="2161"/>
                  </a:lnTo>
                  <a:lnTo>
                    <a:pt x="29" y="2161"/>
                  </a:lnTo>
                  <a:lnTo>
                    <a:pt x="27" y="27"/>
                  </a:lnTo>
                  <a:lnTo>
                    <a:pt x="0" y="0"/>
                  </a:lnTo>
                  <a:lnTo>
                    <a:pt x="0" y="0"/>
                  </a:lnTo>
                  <a:close/>
                </a:path>
              </a:pathLst>
            </a:custGeom>
            <a:gradFill rotWithShape="1">
              <a:gsLst>
                <a:gs pos="0">
                  <a:schemeClr val="bg2">
                    <a:gamma/>
                    <a:tint val="87843"/>
                    <a:invGamma/>
                  </a:schemeClr>
                </a:gs>
                <a:gs pos="100000">
                  <a:schemeClr val="bg2">
                    <a:alpha val="0"/>
                  </a:schemeClr>
                </a:gs>
              </a:gsLst>
              <a:lin ang="54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3200" i="1">
                <a:solidFill>
                  <a:srgbClr val="008000"/>
                </a:solidFill>
                <a:latin typeface="Times New Roman" pitchFamily="18" charset="0"/>
              </a:endParaRPr>
            </a:p>
          </p:txBody>
        </p:sp>
      </p:grpSp>
      <p:sp>
        <p:nvSpPr>
          <p:cNvPr id="922633" name="Rectangle 9"/>
          <p:cNvSpPr>
            <a:spLocks noGrp="1" noChangeArrowheads="1"/>
          </p:cNvSpPr>
          <p:nvPr>
            <p:ph type="ctrTitle" sz="quarter"/>
          </p:nvPr>
        </p:nvSpPr>
        <p:spPr>
          <a:xfrm>
            <a:off x="990600" y="1905000"/>
            <a:ext cx="7772400" cy="1736725"/>
          </a:xfrm>
        </p:spPr>
        <p:txBody>
          <a:bodyPr anchor="t"/>
          <a:lstStyle>
            <a:lvl1pPr>
              <a:defRPr sz="5400"/>
            </a:lvl1pPr>
          </a:lstStyle>
          <a:p>
            <a:r>
              <a:rPr lang="en-US"/>
              <a:t>Click to edit Master title style</a:t>
            </a:r>
          </a:p>
        </p:txBody>
      </p:sp>
      <p:sp>
        <p:nvSpPr>
          <p:cNvPr id="922634" name="Rectangle 10"/>
          <p:cNvSpPr>
            <a:spLocks noGrp="1" noChangeArrowheads="1"/>
          </p:cNvSpPr>
          <p:nvPr>
            <p:ph type="subTitle" sz="quarter" idx="1"/>
          </p:nvPr>
        </p:nvSpPr>
        <p:spPr>
          <a:xfrm>
            <a:off x="990600" y="3962400"/>
            <a:ext cx="6781800" cy="1752600"/>
          </a:xfrm>
        </p:spPr>
        <p:txBody>
          <a:bodyPr/>
          <a:lstStyle>
            <a:lvl1pPr marL="0" indent="0">
              <a:buFont typeface="Wingdings" pitchFamily="2" charset="2"/>
              <a:buNone/>
              <a:defRPr/>
            </a:lvl1pPr>
          </a:lstStyle>
          <a:p>
            <a:r>
              <a:rPr lang="en-US"/>
              <a:t>Click to edit Master subtitle style</a:t>
            </a:r>
          </a:p>
        </p:txBody>
      </p:sp>
      <p:sp>
        <p:nvSpPr>
          <p:cNvPr id="11" name="Rectangle 11"/>
          <p:cNvSpPr>
            <a:spLocks noGrp="1" noChangeArrowheads="1"/>
          </p:cNvSpPr>
          <p:nvPr>
            <p:ph type="dt" sz="quarter" idx="10"/>
          </p:nvPr>
        </p:nvSpPr>
        <p:spPr>
          <a:xfrm>
            <a:off x="990600" y="6245225"/>
            <a:ext cx="1901825" cy="476250"/>
          </a:xfrm>
        </p:spPr>
        <p:txBody>
          <a:bodyPr/>
          <a:lstStyle>
            <a:lvl1pPr>
              <a:defRPr/>
            </a:lvl1pPr>
          </a:lstStyle>
          <a:p>
            <a:pPr>
              <a:defRPr/>
            </a:pPr>
            <a:endParaRPr lang="en-US">
              <a:solidFill>
                <a:srgbClr val="FFFFFF"/>
              </a:solidFill>
              <a:latin typeface="Arial"/>
            </a:endParaRPr>
          </a:p>
        </p:txBody>
      </p:sp>
      <p:sp>
        <p:nvSpPr>
          <p:cNvPr id="12" name="Rectangle 12"/>
          <p:cNvSpPr>
            <a:spLocks noGrp="1" noChangeArrowheads="1"/>
          </p:cNvSpPr>
          <p:nvPr>
            <p:ph type="ftr" sz="quarter" idx="11"/>
          </p:nvPr>
        </p:nvSpPr>
        <p:spPr>
          <a:xfrm>
            <a:off x="3468688" y="6245225"/>
            <a:ext cx="2895600" cy="476250"/>
          </a:xfrm>
        </p:spPr>
        <p:txBody>
          <a:bodyPr/>
          <a:lstStyle>
            <a:lvl1pPr>
              <a:defRPr/>
            </a:lvl1pPr>
          </a:lstStyle>
          <a:p>
            <a:pPr>
              <a:defRPr/>
            </a:pPr>
            <a:endParaRPr lang="en-US">
              <a:solidFill>
                <a:srgbClr val="FFFFFF"/>
              </a:solidFill>
              <a:latin typeface="Arial"/>
            </a:endParaRPr>
          </a:p>
        </p:txBody>
      </p:sp>
      <p:sp>
        <p:nvSpPr>
          <p:cNvPr id="13" name="Rectangle 13"/>
          <p:cNvSpPr>
            <a:spLocks noGrp="1" noChangeArrowheads="1"/>
          </p:cNvSpPr>
          <p:nvPr>
            <p:ph type="sldNum" sz="quarter" idx="12"/>
          </p:nvPr>
        </p:nvSpPr>
        <p:spPr/>
        <p:txBody>
          <a:bodyPr/>
          <a:lstStyle>
            <a:lvl1pPr>
              <a:defRPr/>
            </a:lvl1pPr>
          </a:lstStyle>
          <a:p>
            <a:pPr>
              <a:defRPr/>
            </a:pPr>
            <a:fld id="{790A17FA-7B6A-47F8-936F-1C0248C75E42}"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88509101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E2135188-B3B8-4686-8275-946FB894A64D}"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43039446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AC2126EF-BB21-4C5E-8D06-313E404B1AC3}"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40947310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905000"/>
            <a:ext cx="3927475"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905000"/>
            <a:ext cx="3927475"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39FF1630-B0A0-40BA-95A8-603574BB1C6F}"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87722005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1"/>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8" name="Rectangle 12"/>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9" name="Rectangle 13"/>
          <p:cNvSpPr>
            <a:spLocks noGrp="1" noChangeArrowheads="1"/>
          </p:cNvSpPr>
          <p:nvPr>
            <p:ph type="sldNum" sz="quarter" idx="12"/>
          </p:nvPr>
        </p:nvSpPr>
        <p:spPr>
          <a:ln/>
        </p:spPr>
        <p:txBody>
          <a:bodyPr/>
          <a:lstStyle>
            <a:lvl1pPr>
              <a:defRPr/>
            </a:lvl1pPr>
          </a:lstStyle>
          <a:p>
            <a:pPr>
              <a:defRPr/>
            </a:pPr>
            <a:fld id="{836CE596-4B10-4FCE-8D66-34CC7C797F1C}"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69556953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1"/>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4" name="Rectangle 12"/>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5" name="Rectangle 13"/>
          <p:cNvSpPr>
            <a:spLocks noGrp="1" noChangeArrowheads="1"/>
          </p:cNvSpPr>
          <p:nvPr>
            <p:ph type="sldNum" sz="quarter" idx="12"/>
          </p:nvPr>
        </p:nvSpPr>
        <p:spPr>
          <a:ln/>
        </p:spPr>
        <p:txBody>
          <a:bodyPr/>
          <a:lstStyle>
            <a:lvl1pPr>
              <a:defRPr/>
            </a:lvl1pPr>
          </a:lstStyle>
          <a:p>
            <a:pPr>
              <a:defRPr/>
            </a:pPr>
            <a:fld id="{F94C0AF0-B7DD-4611-857B-49FF27A508FB}"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95266165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3" name="Rectangle 12"/>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4" name="Rectangle 13"/>
          <p:cNvSpPr>
            <a:spLocks noGrp="1" noChangeArrowheads="1"/>
          </p:cNvSpPr>
          <p:nvPr>
            <p:ph type="sldNum" sz="quarter" idx="12"/>
          </p:nvPr>
        </p:nvSpPr>
        <p:spPr>
          <a:ln/>
        </p:spPr>
        <p:txBody>
          <a:bodyPr/>
          <a:lstStyle>
            <a:lvl1pPr>
              <a:defRPr/>
            </a:lvl1pPr>
          </a:lstStyle>
          <a:p>
            <a:pPr>
              <a:defRPr/>
            </a:pPr>
            <a:fld id="{68B6BDED-EEC6-4C72-B913-AC3FDC421BDD}"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81386535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6874F655-A9C9-46E6-B7F4-1B09EB2C2707}"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59616247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90375E5F-D190-470F-BCB5-8B1ECAD7F94D}"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42355269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4A32B88-F23C-D14C-B9F7-AEBC3B17DFD5}" type="datetimeFigureOut">
              <a:rPr lang="en-US" smtClean="0"/>
              <a:t>5/9/17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AC2E1E-E788-A140-A81A-CFCFD875E977}" type="slidenum">
              <a:rPr lang="en-US" smtClean="0"/>
              <a:t>‹#›</a:t>
            </a:fld>
            <a:endParaRPr lang="en-US"/>
          </a:p>
        </p:txBody>
      </p:sp>
    </p:spTree>
    <p:extLst>
      <p:ext uri="{BB962C8B-B14F-4D97-AF65-F5344CB8AC3E}">
        <p14:creationId xmlns:p14="http://schemas.microsoft.com/office/powerpoint/2010/main" val="174423817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B56B4C9A-49F9-4951-B411-E5B011705894}"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31107846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244475"/>
            <a:ext cx="2097087"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44475"/>
            <a:ext cx="6138863"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47B3D665-8289-4F19-8F2D-2EB63ABF5496}"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05605842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3200" i="1">
                <a:solidFill>
                  <a:srgbClr val="000000"/>
                </a:solidFill>
                <a:latin typeface="Times New Roman" pitchFamily="18" charset="0"/>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eaLnBrk="0" fontAlgn="base" hangingPunct="0">
                <a:spcBef>
                  <a:spcPct val="0"/>
                </a:spcBef>
                <a:spcAft>
                  <a:spcPct val="0"/>
                </a:spcAft>
                <a:defRPr/>
              </a:pPr>
              <a:endParaRPr lang="en-US" sz="3200" i="1">
                <a:solidFill>
                  <a:srgbClr val="000000"/>
                </a:solidFill>
                <a:latin typeface="Times New Roman" pitchFamily="18" charset="0"/>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3200" i="1">
                <a:solidFill>
                  <a:srgbClr val="000000"/>
                </a:solidFill>
                <a:latin typeface="Times New Roman" pitchFamily="18" charset="0"/>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3200" i="1">
                <a:solidFill>
                  <a:srgbClr val="000000"/>
                </a:solidFill>
                <a:latin typeface="Times New Roman" pitchFamily="18" charset="0"/>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defTabSz="914400" eaLnBrk="0" fontAlgn="base" hangingPunct="0">
                <a:spcBef>
                  <a:spcPct val="0"/>
                </a:spcBef>
                <a:spcAft>
                  <a:spcPct val="0"/>
                </a:spcAft>
                <a:defRPr/>
              </a:pPr>
              <a:endParaRPr lang="en-US" sz="3200" i="1">
                <a:solidFill>
                  <a:srgbClr val="000000"/>
                </a:solidFill>
                <a:latin typeface="Times New Roman" pitchFamily="18" charset="0"/>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sz="3200" i="1">
                <a:solidFill>
                  <a:srgbClr val="000000"/>
                </a:solidFill>
                <a:latin typeface="Times New Roman" pitchFamily="18" charset="0"/>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defTabSz="914400" eaLnBrk="0" fontAlgn="base" hangingPunct="0">
                <a:spcBef>
                  <a:spcPct val="0"/>
                </a:spcBef>
                <a:spcAft>
                  <a:spcPct val="0"/>
                </a:spcAft>
                <a:defRPr/>
              </a:pPr>
              <a:endParaRPr lang="en-US" sz="3200" i="1">
                <a:solidFill>
                  <a:srgbClr val="000000"/>
                </a:solidFill>
                <a:latin typeface="Times New Roman" pitchFamily="18" charset="0"/>
              </a:endParaRPr>
            </a:p>
          </p:txBody>
        </p:sp>
      </p:grpSp>
      <p:sp>
        <p:nvSpPr>
          <p:cNvPr id="908298"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908299"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solidFill>
                <a:srgbClr val="FFFFFF"/>
              </a:solidFill>
              <a:latin typeface="Arial"/>
            </a:endParaRPr>
          </a:p>
        </p:txBody>
      </p:sp>
      <p:sp>
        <p:nvSpPr>
          <p:cNvPr id="13" name="Rectangle 13"/>
          <p:cNvSpPr>
            <a:spLocks noGrp="1" noChangeArrowheads="1"/>
          </p:cNvSpPr>
          <p:nvPr>
            <p:ph type="ftr" sz="quarter" idx="11"/>
          </p:nvPr>
        </p:nvSpPr>
        <p:spPr/>
        <p:txBody>
          <a:bodyPr/>
          <a:lstStyle>
            <a:lvl1pPr>
              <a:defRPr/>
            </a:lvl1pPr>
          </a:lstStyle>
          <a:p>
            <a:pPr>
              <a:defRPr/>
            </a:pPr>
            <a:endParaRPr lang="en-US">
              <a:solidFill>
                <a:srgbClr val="FFFFFF"/>
              </a:solidFill>
              <a:latin typeface="Arial"/>
            </a:endParaRPr>
          </a:p>
        </p:txBody>
      </p:sp>
      <p:sp>
        <p:nvSpPr>
          <p:cNvPr id="14" name="Rectangle 14"/>
          <p:cNvSpPr>
            <a:spLocks noGrp="1" noChangeArrowheads="1"/>
          </p:cNvSpPr>
          <p:nvPr>
            <p:ph type="sldNum" sz="quarter" idx="12"/>
          </p:nvPr>
        </p:nvSpPr>
        <p:spPr/>
        <p:txBody>
          <a:bodyPr/>
          <a:lstStyle>
            <a:lvl1pPr>
              <a:defRPr/>
            </a:lvl1pPr>
          </a:lstStyle>
          <a:p>
            <a:pPr>
              <a:defRPr/>
            </a:pPr>
            <a:fld id="{BD8D7204-6D00-499B-9D79-6C27FB28C709}"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50954189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9DE2D82B-6BE5-49DA-9D34-820CE5158504}"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17204124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51C36D3A-6F18-4A24-B9BB-7CFF59387884}"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43392724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5E104144-40B2-49C6-8633-EEBD0459D51B}"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46717226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9" name="Rectangle 14"/>
          <p:cNvSpPr>
            <a:spLocks noGrp="1" noChangeArrowheads="1"/>
          </p:cNvSpPr>
          <p:nvPr>
            <p:ph type="sldNum" sz="quarter" idx="12"/>
          </p:nvPr>
        </p:nvSpPr>
        <p:spPr>
          <a:ln/>
        </p:spPr>
        <p:txBody>
          <a:bodyPr/>
          <a:lstStyle>
            <a:lvl1pPr>
              <a:defRPr/>
            </a:lvl1pPr>
          </a:lstStyle>
          <a:p>
            <a:pPr>
              <a:defRPr/>
            </a:pPr>
            <a:fld id="{E0523812-FF58-4859-A669-BB1A0A670FAC}"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22584701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5" name="Rectangle 14"/>
          <p:cNvSpPr>
            <a:spLocks noGrp="1" noChangeArrowheads="1"/>
          </p:cNvSpPr>
          <p:nvPr>
            <p:ph type="sldNum" sz="quarter" idx="12"/>
          </p:nvPr>
        </p:nvSpPr>
        <p:spPr>
          <a:ln/>
        </p:spPr>
        <p:txBody>
          <a:bodyPr/>
          <a:lstStyle>
            <a:lvl1pPr>
              <a:defRPr/>
            </a:lvl1pPr>
          </a:lstStyle>
          <a:p>
            <a:pPr>
              <a:defRPr/>
            </a:pPr>
            <a:fld id="{CE530357-6C98-4D59-A1FD-E90B8638CD9D}"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52209366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4" name="Rectangle 14"/>
          <p:cNvSpPr>
            <a:spLocks noGrp="1" noChangeArrowheads="1"/>
          </p:cNvSpPr>
          <p:nvPr>
            <p:ph type="sldNum" sz="quarter" idx="12"/>
          </p:nvPr>
        </p:nvSpPr>
        <p:spPr>
          <a:ln/>
        </p:spPr>
        <p:txBody>
          <a:bodyPr/>
          <a:lstStyle>
            <a:lvl1pPr>
              <a:defRPr/>
            </a:lvl1pPr>
          </a:lstStyle>
          <a:p>
            <a:pPr>
              <a:defRPr/>
            </a:pPr>
            <a:fld id="{E5CB909A-22B6-4DB9-8A0F-9CF072458C70}"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99048793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77A82DF4-3E13-4403-8947-220BBCAD38A3}"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5500253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cs typeface="Aria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cs typeface="Aria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C085ED71-BCB1-4B86-9E04-DFBEFAA837A6}" type="slidenum">
              <a:rPr lang="en-US">
                <a:cs typeface="Arial"/>
              </a:rPr>
              <a:pPr fontAlgn="base">
                <a:spcBef>
                  <a:spcPct val="0"/>
                </a:spcBef>
                <a:spcAft>
                  <a:spcPct val="0"/>
                </a:spcAft>
                <a:defRPr/>
              </a:pPr>
              <a:t>‹#›</a:t>
            </a:fld>
            <a:endParaRPr lang="en-US">
              <a:cs typeface="Arial"/>
            </a:endParaRPr>
          </a:p>
        </p:txBody>
      </p:sp>
    </p:spTree>
    <p:extLst>
      <p:ext uri="{BB962C8B-B14F-4D97-AF65-F5344CB8AC3E}">
        <p14:creationId xmlns:p14="http://schemas.microsoft.com/office/powerpoint/2010/main" val="2290771059"/>
      </p:ext>
    </p:extLst>
  </p:cSld>
  <p:clrMapOvr>
    <a:masterClrMapping/>
  </p:clrMapOvr>
  <p:transition xmlns:p14="http://schemas.microsoft.com/office/powerpoint/2010/main" spd="med"/>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FACDC391-9028-43C0-B248-234A0E0DDF37}"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96813050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CF392859-4C3A-4CFB-8457-C13BB5BD4FF8}"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08480572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62242472-F86B-4428-9E6B-101E2F6058D3}"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59752783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cs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cs typeface="Arial"/>
            </a:endParaRPr>
          </a:p>
        </p:txBody>
      </p:sp>
      <p:sp>
        <p:nvSpPr>
          <p:cNvPr id="6" name="Slide Number Placeholder 5"/>
          <p:cNvSpPr>
            <a:spLocks noGrp="1"/>
          </p:cNvSpPr>
          <p:nvPr>
            <p:ph type="sldNum" sz="quarter" idx="12"/>
          </p:nvPr>
        </p:nvSpPr>
        <p:spPr/>
        <p:txBody>
          <a:bodyPr/>
          <a:lstStyle>
            <a:lvl1pPr>
              <a:defRPr/>
            </a:lvl1pPr>
          </a:lstStyle>
          <a:p>
            <a:fld id="{F5CC5B06-7D57-48AB-8959-BC547A180E97}" type="slidenum">
              <a:rPr lang="en-US">
                <a:solidFill>
                  <a:srgbClr val="000000"/>
                </a:solidFill>
                <a:latin typeface="Arial"/>
                <a:cs typeface="Arial"/>
              </a:rPr>
              <a:pPr/>
              <a:t>‹#›</a:t>
            </a:fld>
            <a:endParaRPr lang="en-US">
              <a:solidFill>
                <a:srgbClr val="000000"/>
              </a:solidFill>
              <a:latin typeface="Arial"/>
              <a:cs typeface="Arial"/>
            </a:endParaRPr>
          </a:p>
        </p:txBody>
      </p:sp>
    </p:spTree>
    <p:extLst>
      <p:ext uri="{BB962C8B-B14F-4D97-AF65-F5344CB8AC3E}">
        <p14:creationId xmlns:p14="http://schemas.microsoft.com/office/powerpoint/2010/main" val="199906250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cs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cs typeface="Arial"/>
            </a:endParaRPr>
          </a:p>
        </p:txBody>
      </p:sp>
      <p:sp>
        <p:nvSpPr>
          <p:cNvPr id="6" name="Slide Number Placeholder 5"/>
          <p:cNvSpPr>
            <a:spLocks noGrp="1"/>
          </p:cNvSpPr>
          <p:nvPr>
            <p:ph type="sldNum" sz="quarter" idx="12"/>
          </p:nvPr>
        </p:nvSpPr>
        <p:spPr/>
        <p:txBody>
          <a:bodyPr/>
          <a:lstStyle>
            <a:lvl1pPr>
              <a:defRPr/>
            </a:lvl1pPr>
          </a:lstStyle>
          <a:p>
            <a:fld id="{00F5EC85-7EA0-4BD0-B0BC-CE166EE2620D}" type="slidenum">
              <a:rPr lang="en-US">
                <a:solidFill>
                  <a:srgbClr val="000000"/>
                </a:solidFill>
                <a:latin typeface="Arial"/>
                <a:cs typeface="Arial"/>
              </a:rPr>
              <a:pPr/>
              <a:t>‹#›</a:t>
            </a:fld>
            <a:endParaRPr lang="en-US">
              <a:solidFill>
                <a:srgbClr val="000000"/>
              </a:solidFill>
              <a:latin typeface="Arial"/>
              <a:cs typeface="Arial"/>
            </a:endParaRPr>
          </a:p>
        </p:txBody>
      </p:sp>
    </p:spTree>
    <p:extLst>
      <p:ext uri="{BB962C8B-B14F-4D97-AF65-F5344CB8AC3E}">
        <p14:creationId xmlns:p14="http://schemas.microsoft.com/office/powerpoint/2010/main" val="389066271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cs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cs typeface="Arial"/>
            </a:endParaRPr>
          </a:p>
        </p:txBody>
      </p:sp>
      <p:sp>
        <p:nvSpPr>
          <p:cNvPr id="6" name="Slide Number Placeholder 5"/>
          <p:cNvSpPr>
            <a:spLocks noGrp="1"/>
          </p:cNvSpPr>
          <p:nvPr>
            <p:ph type="sldNum" sz="quarter" idx="12"/>
          </p:nvPr>
        </p:nvSpPr>
        <p:spPr/>
        <p:txBody>
          <a:bodyPr/>
          <a:lstStyle>
            <a:lvl1pPr>
              <a:defRPr/>
            </a:lvl1pPr>
          </a:lstStyle>
          <a:p>
            <a:fld id="{EFEEB92E-3A8A-4526-9237-571AD84F1867}" type="slidenum">
              <a:rPr lang="en-US">
                <a:solidFill>
                  <a:srgbClr val="000000"/>
                </a:solidFill>
                <a:latin typeface="Arial"/>
                <a:cs typeface="Arial"/>
              </a:rPr>
              <a:pPr/>
              <a:t>‹#›</a:t>
            </a:fld>
            <a:endParaRPr lang="en-US">
              <a:solidFill>
                <a:srgbClr val="000000"/>
              </a:solidFill>
              <a:latin typeface="Arial"/>
              <a:cs typeface="Arial"/>
            </a:endParaRPr>
          </a:p>
        </p:txBody>
      </p:sp>
    </p:spTree>
    <p:extLst>
      <p:ext uri="{BB962C8B-B14F-4D97-AF65-F5344CB8AC3E}">
        <p14:creationId xmlns:p14="http://schemas.microsoft.com/office/powerpoint/2010/main" val="217216710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cs typeface="Aria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cs typeface="Arial"/>
            </a:endParaRPr>
          </a:p>
        </p:txBody>
      </p:sp>
      <p:sp>
        <p:nvSpPr>
          <p:cNvPr id="7" name="Slide Number Placeholder 6"/>
          <p:cNvSpPr>
            <a:spLocks noGrp="1"/>
          </p:cNvSpPr>
          <p:nvPr>
            <p:ph type="sldNum" sz="quarter" idx="12"/>
          </p:nvPr>
        </p:nvSpPr>
        <p:spPr/>
        <p:txBody>
          <a:bodyPr/>
          <a:lstStyle>
            <a:lvl1pPr>
              <a:defRPr/>
            </a:lvl1pPr>
          </a:lstStyle>
          <a:p>
            <a:fld id="{D4FC9C77-5CB7-4F34-A1CE-92D174B889F7}" type="slidenum">
              <a:rPr lang="en-US">
                <a:solidFill>
                  <a:srgbClr val="000000"/>
                </a:solidFill>
                <a:latin typeface="Arial"/>
                <a:cs typeface="Arial"/>
              </a:rPr>
              <a:pPr/>
              <a:t>‹#›</a:t>
            </a:fld>
            <a:endParaRPr lang="en-US">
              <a:solidFill>
                <a:srgbClr val="000000"/>
              </a:solidFill>
              <a:latin typeface="Arial"/>
              <a:cs typeface="Arial"/>
            </a:endParaRPr>
          </a:p>
        </p:txBody>
      </p:sp>
    </p:spTree>
    <p:extLst>
      <p:ext uri="{BB962C8B-B14F-4D97-AF65-F5344CB8AC3E}">
        <p14:creationId xmlns:p14="http://schemas.microsoft.com/office/powerpoint/2010/main" val="249274130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latin typeface="Arial"/>
              <a:cs typeface="Aria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cs typeface="Arial"/>
            </a:endParaRPr>
          </a:p>
        </p:txBody>
      </p:sp>
      <p:sp>
        <p:nvSpPr>
          <p:cNvPr id="9" name="Slide Number Placeholder 8"/>
          <p:cNvSpPr>
            <a:spLocks noGrp="1"/>
          </p:cNvSpPr>
          <p:nvPr>
            <p:ph type="sldNum" sz="quarter" idx="12"/>
          </p:nvPr>
        </p:nvSpPr>
        <p:spPr/>
        <p:txBody>
          <a:bodyPr/>
          <a:lstStyle>
            <a:lvl1pPr>
              <a:defRPr/>
            </a:lvl1pPr>
          </a:lstStyle>
          <a:p>
            <a:fld id="{F8EEDE84-0716-4BD9-9C20-1E7DD1EBEFAF}" type="slidenum">
              <a:rPr lang="en-US">
                <a:solidFill>
                  <a:srgbClr val="000000"/>
                </a:solidFill>
                <a:latin typeface="Arial"/>
                <a:cs typeface="Arial"/>
              </a:rPr>
              <a:pPr/>
              <a:t>‹#›</a:t>
            </a:fld>
            <a:endParaRPr lang="en-US">
              <a:solidFill>
                <a:srgbClr val="000000"/>
              </a:solidFill>
              <a:latin typeface="Arial"/>
              <a:cs typeface="Arial"/>
            </a:endParaRPr>
          </a:p>
        </p:txBody>
      </p:sp>
    </p:spTree>
    <p:extLst>
      <p:ext uri="{BB962C8B-B14F-4D97-AF65-F5344CB8AC3E}">
        <p14:creationId xmlns:p14="http://schemas.microsoft.com/office/powerpoint/2010/main" val="402870783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latin typeface="Arial"/>
              <a:cs typeface="Aria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cs typeface="Arial"/>
            </a:endParaRPr>
          </a:p>
        </p:txBody>
      </p:sp>
      <p:sp>
        <p:nvSpPr>
          <p:cNvPr id="5" name="Slide Number Placeholder 4"/>
          <p:cNvSpPr>
            <a:spLocks noGrp="1"/>
          </p:cNvSpPr>
          <p:nvPr>
            <p:ph type="sldNum" sz="quarter" idx="12"/>
          </p:nvPr>
        </p:nvSpPr>
        <p:spPr/>
        <p:txBody>
          <a:bodyPr/>
          <a:lstStyle>
            <a:lvl1pPr>
              <a:defRPr/>
            </a:lvl1pPr>
          </a:lstStyle>
          <a:p>
            <a:fld id="{5670DA05-94C8-4A98-8A17-96A203CE37E3}" type="slidenum">
              <a:rPr lang="en-US">
                <a:solidFill>
                  <a:srgbClr val="000000"/>
                </a:solidFill>
                <a:latin typeface="Arial"/>
                <a:cs typeface="Arial"/>
              </a:rPr>
              <a:pPr/>
              <a:t>‹#›</a:t>
            </a:fld>
            <a:endParaRPr lang="en-US">
              <a:solidFill>
                <a:srgbClr val="000000"/>
              </a:solidFill>
              <a:latin typeface="Arial"/>
              <a:cs typeface="Arial"/>
            </a:endParaRPr>
          </a:p>
        </p:txBody>
      </p:sp>
    </p:spTree>
    <p:extLst>
      <p:ext uri="{BB962C8B-B14F-4D97-AF65-F5344CB8AC3E}">
        <p14:creationId xmlns:p14="http://schemas.microsoft.com/office/powerpoint/2010/main" val="92628047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latin typeface="Arial"/>
              <a:cs typeface="Aria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cs typeface="Arial"/>
            </a:endParaRPr>
          </a:p>
        </p:txBody>
      </p:sp>
      <p:sp>
        <p:nvSpPr>
          <p:cNvPr id="4" name="Slide Number Placeholder 3"/>
          <p:cNvSpPr>
            <a:spLocks noGrp="1"/>
          </p:cNvSpPr>
          <p:nvPr>
            <p:ph type="sldNum" sz="quarter" idx="12"/>
          </p:nvPr>
        </p:nvSpPr>
        <p:spPr/>
        <p:txBody>
          <a:bodyPr/>
          <a:lstStyle>
            <a:lvl1pPr>
              <a:defRPr/>
            </a:lvl1pPr>
          </a:lstStyle>
          <a:p>
            <a:fld id="{C26B4DB2-81FA-473C-B12B-104B3710B106}" type="slidenum">
              <a:rPr lang="en-US">
                <a:solidFill>
                  <a:srgbClr val="000000"/>
                </a:solidFill>
                <a:latin typeface="Arial"/>
                <a:cs typeface="Arial"/>
              </a:rPr>
              <a:pPr/>
              <a:t>‹#›</a:t>
            </a:fld>
            <a:endParaRPr lang="en-US">
              <a:solidFill>
                <a:srgbClr val="000000"/>
              </a:solidFill>
              <a:latin typeface="Arial"/>
              <a:cs typeface="Arial"/>
            </a:endParaRPr>
          </a:p>
        </p:txBody>
      </p:sp>
    </p:spTree>
    <p:extLst>
      <p:ext uri="{BB962C8B-B14F-4D97-AF65-F5344CB8AC3E}">
        <p14:creationId xmlns:p14="http://schemas.microsoft.com/office/powerpoint/2010/main" val="29697230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cs typeface="Aria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cs typeface="Aria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ECA9522A-DC71-4DF5-877A-AF041D307F03}" type="slidenum">
              <a:rPr lang="en-US">
                <a:cs typeface="Arial"/>
              </a:rPr>
              <a:pPr fontAlgn="base">
                <a:spcBef>
                  <a:spcPct val="0"/>
                </a:spcBef>
                <a:spcAft>
                  <a:spcPct val="0"/>
                </a:spcAft>
                <a:defRPr/>
              </a:pPr>
              <a:t>‹#›</a:t>
            </a:fld>
            <a:endParaRPr lang="en-US">
              <a:cs typeface="Arial"/>
            </a:endParaRPr>
          </a:p>
        </p:txBody>
      </p:sp>
    </p:spTree>
    <p:extLst>
      <p:ext uri="{BB962C8B-B14F-4D97-AF65-F5344CB8AC3E}">
        <p14:creationId xmlns:p14="http://schemas.microsoft.com/office/powerpoint/2010/main" val="1514290647"/>
      </p:ext>
    </p:extLst>
  </p:cSld>
  <p:clrMapOvr>
    <a:masterClrMapping/>
  </p:clrMapOvr>
  <p:transition xmlns:p14="http://schemas.microsoft.com/office/powerpoint/2010/main" spd="med"/>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cs typeface="Aria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cs typeface="Arial"/>
            </a:endParaRPr>
          </a:p>
        </p:txBody>
      </p:sp>
      <p:sp>
        <p:nvSpPr>
          <p:cNvPr id="7" name="Slide Number Placeholder 6"/>
          <p:cNvSpPr>
            <a:spLocks noGrp="1"/>
          </p:cNvSpPr>
          <p:nvPr>
            <p:ph type="sldNum" sz="quarter" idx="12"/>
          </p:nvPr>
        </p:nvSpPr>
        <p:spPr/>
        <p:txBody>
          <a:bodyPr/>
          <a:lstStyle>
            <a:lvl1pPr>
              <a:defRPr/>
            </a:lvl1pPr>
          </a:lstStyle>
          <a:p>
            <a:fld id="{A856A9DB-E705-4CFE-9565-5C3214657458}" type="slidenum">
              <a:rPr lang="en-US">
                <a:solidFill>
                  <a:srgbClr val="000000"/>
                </a:solidFill>
                <a:latin typeface="Arial"/>
                <a:cs typeface="Arial"/>
              </a:rPr>
              <a:pPr/>
              <a:t>‹#›</a:t>
            </a:fld>
            <a:endParaRPr lang="en-US">
              <a:solidFill>
                <a:srgbClr val="000000"/>
              </a:solidFill>
              <a:latin typeface="Arial"/>
              <a:cs typeface="Arial"/>
            </a:endParaRPr>
          </a:p>
        </p:txBody>
      </p:sp>
    </p:spTree>
    <p:extLst>
      <p:ext uri="{BB962C8B-B14F-4D97-AF65-F5344CB8AC3E}">
        <p14:creationId xmlns:p14="http://schemas.microsoft.com/office/powerpoint/2010/main" val="416696872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cs typeface="Aria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cs typeface="Arial"/>
            </a:endParaRPr>
          </a:p>
        </p:txBody>
      </p:sp>
      <p:sp>
        <p:nvSpPr>
          <p:cNvPr id="7" name="Slide Number Placeholder 6"/>
          <p:cNvSpPr>
            <a:spLocks noGrp="1"/>
          </p:cNvSpPr>
          <p:nvPr>
            <p:ph type="sldNum" sz="quarter" idx="12"/>
          </p:nvPr>
        </p:nvSpPr>
        <p:spPr/>
        <p:txBody>
          <a:bodyPr/>
          <a:lstStyle>
            <a:lvl1pPr>
              <a:defRPr/>
            </a:lvl1pPr>
          </a:lstStyle>
          <a:p>
            <a:fld id="{BB8EF7DF-92B9-465C-9F73-9B5E0F60A228}" type="slidenum">
              <a:rPr lang="en-US">
                <a:solidFill>
                  <a:srgbClr val="000000"/>
                </a:solidFill>
                <a:latin typeface="Arial"/>
                <a:cs typeface="Arial"/>
              </a:rPr>
              <a:pPr/>
              <a:t>‹#›</a:t>
            </a:fld>
            <a:endParaRPr lang="en-US">
              <a:solidFill>
                <a:srgbClr val="000000"/>
              </a:solidFill>
              <a:latin typeface="Arial"/>
              <a:cs typeface="Arial"/>
            </a:endParaRPr>
          </a:p>
        </p:txBody>
      </p:sp>
    </p:spTree>
    <p:extLst>
      <p:ext uri="{BB962C8B-B14F-4D97-AF65-F5344CB8AC3E}">
        <p14:creationId xmlns:p14="http://schemas.microsoft.com/office/powerpoint/2010/main" val="132989674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cs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cs typeface="Arial"/>
            </a:endParaRPr>
          </a:p>
        </p:txBody>
      </p:sp>
      <p:sp>
        <p:nvSpPr>
          <p:cNvPr id="6" name="Slide Number Placeholder 5"/>
          <p:cNvSpPr>
            <a:spLocks noGrp="1"/>
          </p:cNvSpPr>
          <p:nvPr>
            <p:ph type="sldNum" sz="quarter" idx="12"/>
          </p:nvPr>
        </p:nvSpPr>
        <p:spPr/>
        <p:txBody>
          <a:bodyPr/>
          <a:lstStyle>
            <a:lvl1pPr>
              <a:defRPr/>
            </a:lvl1pPr>
          </a:lstStyle>
          <a:p>
            <a:fld id="{45C6E3FF-47EC-4A92-83F1-00788B39FB25}" type="slidenum">
              <a:rPr lang="en-US">
                <a:solidFill>
                  <a:srgbClr val="000000"/>
                </a:solidFill>
                <a:latin typeface="Arial"/>
                <a:cs typeface="Arial"/>
              </a:rPr>
              <a:pPr/>
              <a:t>‹#›</a:t>
            </a:fld>
            <a:endParaRPr lang="en-US">
              <a:solidFill>
                <a:srgbClr val="000000"/>
              </a:solidFill>
              <a:latin typeface="Arial"/>
              <a:cs typeface="Arial"/>
            </a:endParaRPr>
          </a:p>
        </p:txBody>
      </p:sp>
    </p:spTree>
    <p:extLst>
      <p:ext uri="{BB962C8B-B14F-4D97-AF65-F5344CB8AC3E}">
        <p14:creationId xmlns:p14="http://schemas.microsoft.com/office/powerpoint/2010/main" val="248883772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cs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cs typeface="Arial"/>
            </a:endParaRPr>
          </a:p>
        </p:txBody>
      </p:sp>
      <p:sp>
        <p:nvSpPr>
          <p:cNvPr id="6" name="Slide Number Placeholder 5"/>
          <p:cNvSpPr>
            <a:spLocks noGrp="1"/>
          </p:cNvSpPr>
          <p:nvPr>
            <p:ph type="sldNum" sz="quarter" idx="12"/>
          </p:nvPr>
        </p:nvSpPr>
        <p:spPr/>
        <p:txBody>
          <a:bodyPr/>
          <a:lstStyle>
            <a:lvl1pPr>
              <a:defRPr/>
            </a:lvl1pPr>
          </a:lstStyle>
          <a:p>
            <a:fld id="{31742389-C7ED-4833-A9AF-C9A0C107B30B}" type="slidenum">
              <a:rPr lang="en-US">
                <a:solidFill>
                  <a:srgbClr val="000000"/>
                </a:solidFill>
                <a:latin typeface="Arial"/>
                <a:cs typeface="Arial"/>
              </a:rPr>
              <a:pPr/>
              <a:t>‹#›</a:t>
            </a:fld>
            <a:endParaRPr lang="en-US">
              <a:solidFill>
                <a:srgbClr val="000000"/>
              </a:solidFill>
              <a:latin typeface="Arial"/>
              <a:cs typeface="Arial"/>
            </a:endParaRPr>
          </a:p>
        </p:txBody>
      </p:sp>
    </p:spTree>
    <p:extLst>
      <p:ext uri="{BB962C8B-B14F-4D97-AF65-F5344CB8AC3E}">
        <p14:creationId xmlns:p14="http://schemas.microsoft.com/office/powerpoint/2010/main" val="105892130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365248"/>
            <a:ext cx="7772400" cy="978408"/>
          </a:xfrm>
        </p:spPr>
        <p:txBody>
          <a:bodyPr vert="horz" lIns="91440" tIns="45720" rIns="91440" bIns="45720" rtlCol="0" anchor="b" anchorCtr="0">
            <a:noAutofit/>
          </a:bodyPr>
          <a:lstStyle>
            <a:lvl1pPr algn="ctr" defTabSz="914400" rtl="0" eaLnBrk="1" latinLnBrk="0" hangingPunct="1">
              <a:spcBef>
                <a:spcPct val="0"/>
              </a:spcBef>
              <a:buNone/>
              <a:defRPr sz="54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smtClean="0"/>
              <a:t>Click to edit Master title style</a:t>
            </a:r>
            <a:endParaRPr dirty="0"/>
          </a:p>
        </p:txBody>
      </p:sp>
      <p:sp>
        <p:nvSpPr>
          <p:cNvPr id="3" name="Subtitle 2"/>
          <p:cNvSpPr>
            <a:spLocks noGrp="1"/>
          </p:cNvSpPr>
          <p:nvPr>
            <p:ph type="subTitle" idx="1"/>
          </p:nvPr>
        </p:nvSpPr>
        <p:spPr>
          <a:xfrm>
            <a:off x="685800" y="3352800"/>
            <a:ext cx="7772400" cy="877824"/>
          </a:xfrm>
        </p:spPr>
        <p:txBody>
          <a:bodyPr vert="horz" lIns="91440" tIns="45720" rIns="91440" bIns="45720" rtlCol="0">
            <a:normAutofit/>
          </a:bodyPr>
          <a:lstStyle>
            <a:lvl1pPr marL="0" indent="0" algn="ctr" defTabSz="914400" rtl="0" eaLnBrk="1" latinLnBrk="0" hangingPunct="1">
              <a:spcBef>
                <a:spcPts val="300"/>
              </a:spcBef>
              <a:buFontTx/>
              <a:buNone/>
              <a:defRPr sz="2000" kern="1200">
                <a:solidFill>
                  <a:schemeClr val="tx1">
                    <a:tint val="75000"/>
                  </a:schemeClr>
                </a:solidFill>
                <a:effectLst>
                  <a:outerShdw blurRad="50800" dist="50800" dir="5400000" sx="101000" sy="101000" algn="t" rotWithShape="0">
                    <a:prstClr val="black">
                      <a:alpha val="40000"/>
                    </a:prstClr>
                  </a:outerShdw>
                </a:effectLst>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pPr>
              <a:defRPr/>
            </a:pPr>
            <a:endParaRPr lang="en-US">
              <a:solidFill>
                <a:srgbClr val="000000"/>
              </a:solidFill>
              <a:latin typeface="Times New Roman"/>
            </a:endParaRPr>
          </a:p>
        </p:txBody>
      </p:sp>
      <p:sp>
        <p:nvSpPr>
          <p:cNvPr id="5" name="Footer Placeholder 4"/>
          <p:cNvSpPr>
            <a:spLocks noGrp="1"/>
          </p:cNvSpPr>
          <p:nvPr>
            <p:ph type="ftr" sz="quarter" idx="11"/>
          </p:nvPr>
        </p:nvSpPr>
        <p:spPr/>
        <p:txBody>
          <a:bodyPr/>
          <a:lstStyle/>
          <a:p>
            <a:pPr>
              <a:defRPr/>
            </a:pPr>
            <a:endParaRPr lang="en-US">
              <a:solidFill>
                <a:srgbClr val="000000"/>
              </a:solidFill>
              <a:latin typeface="Times New Roman"/>
            </a:endParaRPr>
          </a:p>
        </p:txBody>
      </p:sp>
      <p:sp>
        <p:nvSpPr>
          <p:cNvPr id="6" name="Slide Number Placeholder 5"/>
          <p:cNvSpPr>
            <a:spLocks noGrp="1"/>
          </p:cNvSpPr>
          <p:nvPr>
            <p:ph type="sldNum" sz="quarter" idx="12"/>
          </p:nvPr>
        </p:nvSpPr>
        <p:spPr/>
        <p:txBody>
          <a:bodyPr/>
          <a:lstStyle/>
          <a:p>
            <a:pPr>
              <a:defRPr/>
            </a:pPr>
            <a:fld id="{215443B6-0F82-46BD-A217-F67AD1D66674}" type="slidenum">
              <a:rPr lang="en-US" smtClean="0">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70136010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a:xfrm>
            <a:off x="685800" y="1869141"/>
            <a:ext cx="7770813" cy="4257022"/>
          </a:xfrm>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pPr>
              <a:defRPr/>
            </a:pPr>
            <a:endParaRPr lang="en-US">
              <a:solidFill>
                <a:srgbClr val="000000"/>
              </a:solidFill>
              <a:latin typeface="Times New Roman"/>
            </a:endParaRPr>
          </a:p>
        </p:txBody>
      </p:sp>
      <p:sp>
        <p:nvSpPr>
          <p:cNvPr id="5" name="Footer Placeholder 4"/>
          <p:cNvSpPr>
            <a:spLocks noGrp="1"/>
          </p:cNvSpPr>
          <p:nvPr>
            <p:ph type="ftr" sz="quarter" idx="11"/>
          </p:nvPr>
        </p:nvSpPr>
        <p:spPr/>
        <p:txBody>
          <a:bodyPr/>
          <a:lstStyle/>
          <a:p>
            <a:pPr>
              <a:defRPr/>
            </a:pPr>
            <a:endParaRPr lang="en-US">
              <a:solidFill>
                <a:srgbClr val="000000"/>
              </a:solidFill>
              <a:latin typeface="Times New Roman"/>
            </a:endParaRPr>
          </a:p>
        </p:txBody>
      </p:sp>
      <p:sp>
        <p:nvSpPr>
          <p:cNvPr id="6" name="Slide Number Placeholder 5"/>
          <p:cNvSpPr>
            <a:spLocks noGrp="1"/>
          </p:cNvSpPr>
          <p:nvPr>
            <p:ph type="sldNum" sz="quarter" idx="12"/>
          </p:nvPr>
        </p:nvSpPr>
        <p:spPr/>
        <p:txBody>
          <a:bodyPr/>
          <a:lstStyle/>
          <a:p>
            <a:pPr>
              <a:defRPr/>
            </a:pPr>
            <a:fld id="{44520C0D-C487-4638-A16B-0069A8ED1F92}" type="slidenum">
              <a:rPr lang="en-US" smtClean="0">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85924453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267200"/>
            <a:ext cx="7772400" cy="977153"/>
          </a:xfrm>
        </p:spPr>
        <p:txBody>
          <a:bodyPr anchor="b" anchorCtr="0">
            <a:noAutofit/>
          </a:bodyPr>
          <a:lstStyle>
            <a:lvl1pPr>
              <a:defRPr sz="5400"/>
            </a:lvl1pPr>
          </a:lstStyle>
          <a:p>
            <a:r>
              <a:rPr lang="en-US" smtClean="0"/>
              <a:t>Click to edit Master title style</a:t>
            </a:r>
            <a:endParaRPr/>
          </a:p>
        </p:txBody>
      </p:sp>
      <p:sp>
        <p:nvSpPr>
          <p:cNvPr id="3" name="Subtitle 2"/>
          <p:cNvSpPr>
            <a:spLocks noGrp="1"/>
          </p:cNvSpPr>
          <p:nvPr>
            <p:ph type="subTitle" idx="1"/>
          </p:nvPr>
        </p:nvSpPr>
        <p:spPr>
          <a:xfrm>
            <a:off x="685799" y="5257800"/>
            <a:ext cx="7770813" cy="874058"/>
          </a:xfrm>
        </p:spPr>
        <p:txBody>
          <a:bodyPr>
            <a:normAutofit/>
          </a:bodyPr>
          <a:lstStyle>
            <a:lvl1pPr marL="0" indent="0" algn="ctr">
              <a:spcBef>
                <a:spcPts val="300"/>
              </a:spcBef>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pPr eaLnBrk="0" fontAlgn="base" hangingPunct="0">
              <a:spcBef>
                <a:spcPct val="0"/>
              </a:spcBef>
              <a:spcAft>
                <a:spcPct val="0"/>
              </a:spcAft>
              <a:defRPr/>
            </a:pPr>
            <a:endParaRPr lang="en-US">
              <a:solidFill>
                <a:srgbClr val="000000"/>
              </a:solidFill>
              <a:latin typeface="Times New Roman" pitchFamily="18" charset="0"/>
            </a:endParaRPr>
          </a:p>
        </p:txBody>
      </p:sp>
      <p:sp>
        <p:nvSpPr>
          <p:cNvPr id="5" name="Footer Placeholder 4"/>
          <p:cNvSpPr>
            <a:spLocks noGrp="1"/>
          </p:cNvSpPr>
          <p:nvPr>
            <p:ph type="ftr" sz="quarter" idx="11"/>
          </p:nvPr>
        </p:nvSpPr>
        <p:spPr/>
        <p:txBody>
          <a:bodyPr/>
          <a:lstStyle/>
          <a:p>
            <a:pPr eaLnBrk="0" fontAlgn="base" hangingPunct="0">
              <a:spcBef>
                <a:spcPct val="0"/>
              </a:spcBef>
              <a:spcAft>
                <a:spcPct val="0"/>
              </a:spcAft>
              <a:defRPr/>
            </a:pPr>
            <a:endParaRPr lang="en-US">
              <a:solidFill>
                <a:srgbClr val="000000"/>
              </a:solidFill>
              <a:latin typeface="Times New Roman" pitchFamily="18" charset="0"/>
            </a:endParaRPr>
          </a:p>
        </p:txBody>
      </p:sp>
      <p:sp>
        <p:nvSpPr>
          <p:cNvPr id="6" name="Slide Number Placeholder 5"/>
          <p:cNvSpPr>
            <a:spLocks noGrp="1"/>
          </p:cNvSpPr>
          <p:nvPr>
            <p:ph type="sldNum" sz="quarter" idx="12"/>
          </p:nvPr>
        </p:nvSpPr>
        <p:spPr/>
        <p:txBody>
          <a:bodyPr/>
          <a:lstStyle/>
          <a:p>
            <a:pPr eaLnBrk="0" fontAlgn="base" hangingPunct="0">
              <a:spcBef>
                <a:spcPct val="0"/>
              </a:spcBef>
              <a:spcAft>
                <a:spcPct val="0"/>
              </a:spcAft>
              <a:defRPr/>
            </a:pPr>
            <a:fld id="{E13C2EAB-13BA-422E-ABE7-C0AC966F882F}" type="slidenum">
              <a:rPr lang="en-US" smtClean="0">
                <a:solidFill>
                  <a:srgbClr val="000000"/>
                </a:solidFill>
                <a:latin typeface="Times New Roman" pitchFamily="18" charset="0"/>
              </a:rPr>
              <a:pPr eaLnBrk="0" fontAlgn="base" hangingPunct="0">
                <a:spcBef>
                  <a:spcPct val="0"/>
                </a:spcBef>
                <a:spcAft>
                  <a:spcPct val="0"/>
                </a:spcAft>
                <a:defRPr/>
              </a:pPr>
              <a:t>‹#›</a:t>
            </a:fld>
            <a:endParaRPr lang="en-US">
              <a:solidFill>
                <a:srgbClr val="000000"/>
              </a:solidFill>
              <a:latin typeface="Times New Roman" pitchFamily="18" charset="0"/>
            </a:endParaRPr>
          </a:p>
        </p:txBody>
      </p:sp>
      <p:sp>
        <p:nvSpPr>
          <p:cNvPr id="8" name="Picture Placeholder 7"/>
          <p:cNvSpPr>
            <a:spLocks noGrp="1"/>
          </p:cNvSpPr>
          <p:nvPr>
            <p:ph type="pic" sz="quarter" idx="13"/>
          </p:nvPr>
        </p:nvSpPr>
        <p:spPr>
          <a:xfrm rot="21540000">
            <a:off x="2056196" y="424650"/>
            <a:ext cx="5031609" cy="337580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a:lstStyle>
            <a:lvl1pPr>
              <a:buFont typeface="Arial" pitchFamily="34" charset="0"/>
              <a:buNone/>
              <a:defRPr/>
            </a:lvl1pPr>
          </a:lstStyle>
          <a:p>
            <a:r>
              <a:rPr lang="en-US" smtClean="0"/>
              <a:t>Drag picture to placeholder or click icon to add</a:t>
            </a:r>
            <a:endParaRPr/>
          </a:p>
        </p:txBody>
      </p:sp>
    </p:spTree>
    <p:extLst>
      <p:ext uri="{BB962C8B-B14F-4D97-AF65-F5344CB8AC3E}">
        <p14:creationId xmlns:p14="http://schemas.microsoft.com/office/powerpoint/2010/main" val="288752622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990600"/>
            <a:ext cx="7770813" cy="1743075"/>
          </a:xfrm>
        </p:spPr>
        <p:txBody>
          <a:bodyPr vert="horz" lIns="91440" tIns="45720" rIns="91440" bIns="45720" rtlCol="0" anchor="b" anchorCtr="0">
            <a:noAutofit/>
          </a:bodyPr>
          <a:lstStyle>
            <a:lvl1pPr algn="ctr" defTabSz="914400" rtl="0" eaLnBrk="1" latinLnBrk="0" hangingPunct="1">
              <a:spcBef>
                <a:spcPct val="0"/>
              </a:spcBef>
              <a:buNone/>
              <a:defRPr sz="54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685800" y="2756647"/>
            <a:ext cx="7770813" cy="1281953"/>
          </a:xfrm>
        </p:spPr>
        <p:txBody>
          <a:bodyPr vert="horz" lIns="91440" tIns="45720" rIns="91440" bIns="45720" rtlCol="0">
            <a:normAutofit/>
          </a:bodyPr>
          <a:lstStyle>
            <a:lvl1pPr marL="0" indent="0" algn="ctr" defTabSz="914400" rtl="0" eaLnBrk="1" latinLnBrk="0" hangingPunct="1">
              <a:spcBef>
                <a:spcPts val="300"/>
              </a:spcBef>
              <a:buFontTx/>
              <a:buNone/>
              <a:defRPr sz="2000" kern="1200">
                <a:solidFill>
                  <a:schemeClr val="tx1">
                    <a:tint val="75000"/>
                  </a:schemeClr>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solidFill>
                <a:srgbClr val="000000"/>
              </a:solidFill>
              <a:latin typeface="Times New Roman"/>
            </a:endParaRPr>
          </a:p>
        </p:txBody>
      </p:sp>
      <p:sp>
        <p:nvSpPr>
          <p:cNvPr id="5" name="Footer Placeholder 4"/>
          <p:cNvSpPr>
            <a:spLocks noGrp="1"/>
          </p:cNvSpPr>
          <p:nvPr>
            <p:ph type="ftr" sz="quarter" idx="11"/>
          </p:nvPr>
        </p:nvSpPr>
        <p:spPr/>
        <p:txBody>
          <a:bodyPr/>
          <a:lstStyle/>
          <a:p>
            <a:pPr>
              <a:defRPr/>
            </a:pPr>
            <a:endParaRPr lang="en-US">
              <a:solidFill>
                <a:srgbClr val="000000"/>
              </a:solidFill>
              <a:latin typeface="Times New Roman"/>
            </a:endParaRPr>
          </a:p>
        </p:txBody>
      </p:sp>
      <p:sp>
        <p:nvSpPr>
          <p:cNvPr id="6" name="Slide Number Placeholder 5"/>
          <p:cNvSpPr>
            <a:spLocks noGrp="1"/>
          </p:cNvSpPr>
          <p:nvPr>
            <p:ph type="sldNum" sz="quarter" idx="12"/>
          </p:nvPr>
        </p:nvSpPr>
        <p:spPr/>
        <p:txBody>
          <a:bodyPr/>
          <a:lstStyle/>
          <a:p>
            <a:pPr>
              <a:defRPr/>
            </a:pPr>
            <a:fld id="{3F9A6937-3D25-4912-AF2B-6ED696F69FE8}" type="slidenum">
              <a:rPr lang="en-US" smtClean="0">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36584568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21023"/>
            <a:ext cx="7770813" cy="1429871"/>
          </a:xfrm>
        </p:spPr>
        <p:txBody>
          <a:bodyPr/>
          <a:lstStyle/>
          <a:p>
            <a:r>
              <a:rPr lang="en-US" smtClean="0"/>
              <a:t>Click to edit Master title style</a:t>
            </a:r>
            <a:endParaRPr/>
          </a:p>
        </p:txBody>
      </p:sp>
      <p:sp>
        <p:nvSpPr>
          <p:cNvPr id="3" name="Content Placeholder 2"/>
          <p:cNvSpPr>
            <a:spLocks noGrp="1"/>
          </p:cNvSpPr>
          <p:nvPr>
            <p:ph sz="half" idx="1"/>
          </p:nvPr>
        </p:nvSpPr>
        <p:spPr>
          <a:xfrm>
            <a:off x="685800" y="1760538"/>
            <a:ext cx="3611880" cy="4365625"/>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marL="2398713" indent="-336550">
              <a:defRPr sz="1800"/>
            </a:lvl8pPr>
            <a:lvl9pPr marL="2398713" indent="-336550">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844733" y="1760538"/>
            <a:ext cx="3611880" cy="4365625"/>
          </a:xfrm>
        </p:spPr>
        <p:txBody>
          <a:bodyPr>
            <a:normAutofit/>
          </a:bodyPr>
          <a:lstStyle>
            <a:lvl1pPr>
              <a:defRPr sz="2200"/>
            </a:lvl1pPr>
            <a:lvl2pPr>
              <a:defRPr sz="2000"/>
            </a:lvl2pPr>
            <a:lvl3pPr>
              <a:defRPr sz="2000"/>
            </a:lvl3pPr>
            <a:lvl4pPr>
              <a:defRPr sz="2000"/>
            </a:lvl4pPr>
            <a:lvl5pPr>
              <a:defRPr sz="2000"/>
            </a:lvl5pPr>
            <a:lvl6pPr>
              <a:defRPr sz="1800"/>
            </a:lvl6pPr>
            <a:lvl7pPr>
              <a:defRPr sz="1800"/>
            </a:lvl7pPr>
            <a:lvl8pPr marL="2398713" indent="-336550">
              <a:defRPr sz="1800"/>
            </a:lvl8pPr>
            <a:lvl9pPr marL="2398713" indent="-336550">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pPr>
              <a:defRPr/>
            </a:pPr>
            <a:endParaRPr lang="en-US">
              <a:solidFill>
                <a:srgbClr val="000000"/>
              </a:solidFill>
              <a:latin typeface="Times New Roman"/>
            </a:endParaRPr>
          </a:p>
        </p:txBody>
      </p:sp>
      <p:sp>
        <p:nvSpPr>
          <p:cNvPr id="6" name="Footer Placeholder 5"/>
          <p:cNvSpPr>
            <a:spLocks noGrp="1"/>
          </p:cNvSpPr>
          <p:nvPr>
            <p:ph type="ftr" sz="quarter" idx="11"/>
          </p:nvPr>
        </p:nvSpPr>
        <p:spPr/>
        <p:txBody>
          <a:bodyPr/>
          <a:lstStyle/>
          <a:p>
            <a:pPr>
              <a:defRPr/>
            </a:pPr>
            <a:endParaRPr lang="en-US">
              <a:solidFill>
                <a:srgbClr val="000000"/>
              </a:solidFill>
              <a:latin typeface="Times New Roman"/>
            </a:endParaRPr>
          </a:p>
        </p:txBody>
      </p:sp>
      <p:sp>
        <p:nvSpPr>
          <p:cNvPr id="7" name="Slide Number Placeholder 6"/>
          <p:cNvSpPr>
            <a:spLocks noGrp="1"/>
          </p:cNvSpPr>
          <p:nvPr>
            <p:ph type="sldNum" sz="quarter" idx="12"/>
          </p:nvPr>
        </p:nvSpPr>
        <p:spPr/>
        <p:txBody>
          <a:bodyPr/>
          <a:lstStyle/>
          <a:p>
            <a:pPr>
              <a:defRPr/>
            </a:pPr>
            <a:fld id="{BFF137B2-87B3-4970-BA53-9D464B688A36}" type="slidenum">
              <a:rPr lang="en-US" smtClean="0">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18314399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5800" y="121023"/>
            <a:ext cx="7770813" cy="1429871"/>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685800" y="1550895"/>
            <a:ext cx="3611880" cy="614082"/>
          </a:xfrm>
        </p:spPr>
        <p:txBody>
          <a:bodyPr anchor="b" anchorCtr="0">
            <a:noAutofit/>
          </a:bodyPr>
          <a:lstStyle>
            <a:lvl1pPr marL="0" indent="0" algn="ctr">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0" y="2438400"/>
            <a:ext cx="3611880" cy="3687762"/>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marL="2398713" indent="-336550">
              <a:defRPr sz="1600"/>
            </a:lvl8pPr>
            <a:lvl9pPr marL="2398713" indent="-33655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845526" y="1550895"/>
            <a:ext cx="3611880" cy="614082"/>
          </a:xfrm>
        </p:spPr>
        <p:txBody>
          <a:bodyPr anchor="b" anchorCtr="0">
            <a:noAutofit/>
          </a:bodyPr>
          <a:lstStyle>
            <a:lvl1pPr marL="0" indent="0" algn="ctr">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45526" y="2438400"/>
            <a:ext cx="3611880" cy="3687762"/>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marL="2398713" indent="-336550">
              <a:defRPr sz="1600"/>
            </a:lvl8pPr>
            <a:lvl9pPr marL="2398713" indent="-33655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pPr>
              <a:defRPr/>
            </a:pPr>
            <a:endParaRPr lang="en-US">
              <a:solidFill>
                <a:srgbClr val="000000"/>
              </a:solidFill>
              <a:latin typeface="Times New Roman"/>
            </a:endParaRPr>
          </a:p>
        </p:txBody>
      </p:sp>
      <p:sp>
        <p:nvSpPr>
          <p:cNvPr id="8" name="Footer Placeholder 7"/>
          <p:cNvSpPr>
            <a:spLocks noGrp="1"/>
          </p:cNvSpPr>
          <p:nvPr>
            <p:ph type="ftr" sz="quarter" idx="11"/>
          </p:nvPr>
        </p:nvSpPr>
        <p:spPr/>
        <p:txBody>
          <a:bodyPr/>
          <a:lstStyle/>
          <a:p>
            <a:pPr>
              <a:defRPr/>
            </a:pPr>
            <a:endParaRPr lang="en-US">
              <a:solidFill>
                <a:srgbClr val="000000"/>
              </a:solidFill>
              <a:latin typeface="Times New Roman"/>
            </a:endParaRPr>
          </a:p>
        </p:txBody>
      </p:sp>
      <p:sp>
        <p:nvSpPr>
          <p:cNvPr id="9" name="Slide Number Placeholder 8"/>
          <p:cNvSpPr>
            <a:spLocks noGrp="1"/>
          </p:cNvSpPr>
          <p:nvPr>
            <p:ph type="sldNum" sz="quarter" idx="12"/>
          </p:nvPr>
        </p:nvSpPr>
        <p:spPr/>
        <p:txBody>
          <a:bodyPr/>
          <a:lstStyle/>
          <a:p>
            <a:pPr>
              <a:defRPr/>
            </a:pPr>
            <a:fld id="{CDAD2758-1EEA-436E-A4BA-4C4D8BBAE0AD}" type="slidenum">
              <a:rPr lang="en-US" smtClean="0">
                <a:solidFill>
                  <a:srgbClr val="000000"/>
                </a:solidFill>
                <a:latin typeface="Times New Roman"/>
              </a:rPr>
              <a:pPr>
                <a:defRPr/>
              </a:pPr>
              <a:t>‹#›</a:t>
            </a:fld>
            <a:endParaRPr lang="en-US">
              <a:solidFill>
                <a:srgbClr val="000000"/>
              </a:solidFill>
              <a:latin typeface="Times New Roman"/>
            </a:endParaRPr>
          </a:p>
        </p:txBody>
      </p:sp>
      <p:cxnSp>
        <p:nvCxnSpPr>
          <p:cNvPr id="11" name="Straight Connector 10"/>
          <p:cNvCxnSpPr/>
          <p:nvPr/>
        </p:nvCxnSpPr>
        <p:spPr>
          <a:xfrm>
            <a:off x="786205" y="2191871"/>
            <a:ext cx="3429000" cy="1588"/>
          </a:xfrm>
          <a:prstGeom prst="line">
            <a:avLst/>
          </a:prstGeom>
          <a:ln>
            <a:solidFill>
              <a:srgbClr val="FFFFFF">
                <a:alpha val="40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936966" y="2191871"/>
            <a:ext cx="3429000" cy="1588"/>
          </a:xfrm>
          <a:prstGeom prst="line">
            <a:avLst/>
          </a:prstGeom>
          <a:ln>
            <a:solidFill>
              <a:srgbClr val="FFFFFF">
                <a:alpha val="4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932245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cs typeface="Aria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cs typeface="Aria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54893F9-63D4-4276-A386-3AB63EA32758}" type="slidenum">
              <a:rPr lang="en-US">
                <a:cs typeface="Arial"/>
              </a:rPr>
              <a:pPr fontAlgn="base">
                <a:spcBef>
                  <a:spcPct val="0"/>
                </a:spcBef>
                <a:spcAft>
                  <a:spcPct val="0"/>
                </a:spcAft>
                <a:defRPr/>
              </a:pPr>
              <a:t>‹#›</a:t>
            </a:fld>
            <a:endParaRPr lang="en-US">
              <a:cs typeface="Arial"/>
            </a:endParaRPr>
          </a:p>
        </p:txBody>
      </p:sp>
    </p:spTree>
    <p:extLst>
      <p:ext uri="{BB962C8B-B14F-4D97-AF65-F5344CB8AC3E}">
        <p14:creationId xmlns:p14="http://schemas.microsoft.com/office/powerpoint/2010/main" val="555302355"/>
      </p:ext>
    </p:extLst>
  </p:cSld>
  <p:clrMapOvr>
    <a:masterClrMapping/>
  </p:clrMapOvr>
  <p:transition xmlns:p14="http://schemas.microsoft.com/office/powerpoint/2010/main" spd="med"/>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pPr>
              <a:defRPr/>
            </a:pPr>
            <a:endParaRPr lang="en-US">
              <a:solidFill>
                <a:srgbClr val="000000"/>
              </a:solidFill>
              <a:latin typeface="Times New Roman"/>
            </a:endParaRPr>
          </a:p>
        </p:txBody>
      </p:sp>
      <p:sp>
        <p:nvSpPr>
          <p:cNvPr id="4" name="Footer Placeholder 3"/>
          <p:cNvSpPr>
            <a:spLocks noGrp="1"/>
          </p:cNvSpPr>
          <p:nvPr>
            <p:ph type="ftr" sz="quarter" idx="11"/>
          </p:nvPr>
        </p:nvSpPr>
        <p:spPr/>
        <p:txBody>
          <a:bodyPr/>
          <a:lstStyle/>
          <a:p>
            <a:pPr>
              <a:defRPr/>
            </a:pPr>
            <a:endParaRPr lang="en-US">
              <a:solidFill>
                <a:srgbClr val="000000"/>
              </a:solidFill>
              <a:latin typeface="Times New Roman"/>
            </a:endParaRPr>
          </a:p>
        </p:txBody>
      </p:sp>
      <p:sp>
        <p:nvSpPr>
          <p:cNvPr id="5" name="Slide Number Placeholder 4"/>
          <p:cNvSpPr>
            <a:spLocks noGrp="1"/>
          </p:cNvSpPr>
          <p:nvPr>
            <p:ph type="sldNum" sz="quarter" idx="12"/>
          </p:nvPr>
        </p:nvSpPr>
        <p:spPr/>
        <p:txBody>
          <a:bodyPr/>
          <a:lstStyle/>
          <a:p>
            <a:pPr>
              <a:defRPr/>
            </a:pPr>
            <a:fld id="{44A9B711-6211-4189-926E-C4D14C1C2F8B}" type="slidenum">
              <a:rPr lang="en-US" smtClean="0">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85392098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srgbClr val="000000"/>
              </a:solidFill>
              <a:latin typeface="Times New Roman"/>
            </a:endParaRPr>
          </a:p>
        </p:txBody>
      </p:sp>
      <p:sp>
        <p:nvSpPr>
          <p:cNvPr id="3" name="Footer Placeholder 2"/>
          <p:cNvSpPr>
            <a:spLocks noGrp="1"/>
          </p:cNvSpPr>
          <p:nvPr>
            <p:ph type="ftr" sz="quarter" idx="11"/>
          </p:nvPr>
        </p:nvSpPr>
        <p:spPr/>
        <p:txBody>
          <a:bodyPr/>
          <a:lstStyle/>
          <a:p>
            <a:pPr>
              <a:defRPr/>
            </a:pPr>
            <a:endParaRPr lang="en-US">
              <a:solidFill>
                <a:srgbClr val="000000"/>
              </a:solidFill>
              <a:latin typeface="Times New Roman"/>
            </a:endParaRPr>
          </a:p>
        </p:txBody>
      </p:sp>
      <p:sp>
        <p:nvSpPr>
          <p:cNvPr id="4" name="Slide Number Placeholder 3"/>
          <p:cNvSpPr>
            <a:spLocks noGrp="1"/>
          </p:cNvSpPr>
          <p:nvPr>
            <p:ph type="sldNum" sz="quarter" idx="12"/>
          </p:nvPr>
        </p:nvSpPr>
        <p:spPr/>
        <p:txBody>
          <a:bodyPr/>
          <a:lstStyle/>
          <a:p>
            <a:pPr>
              <a:defRPr/>
            </a:pPr>
            <a:fld id="{9320C492-CE00-480E-9FD3-21F6F3AA7DAE}" type="slidenum">
              <a:rPr lang="en-US" smtClean="0">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69663444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8905" y="971550"/>
            <a:ext cx="3657600" cy="1162050"/>
          </a:xfrm>
        </p:spPr>
        <p:txBody>
          <a:bodyPr anchor="b">
            <a:noAutofit/>
          </a:bodyPr>
          <a:lstStyle>
            <a:lvl1pPr algn="l">
              <a:defRPr sz="3600" b="0"/>
            </a:lvl1pPr>
          </a:lstStyle>
          <a:p>
            <a:r>
              <a:rPr lang="en-US" smtClean="0"/>
              <a:t>Click to edit Master title style</a:t>
            </a:r>
            <a:endParaRPr/>
          </a:p>
        </p:txBody>
      </p:sp>
      <p:sp>
        <p:nvSpPr>
          <p:cNvPr id="3" name="Content Placeholder 2"/>
          <p:cNvSpPr>
            <a:spLocks noGrp="1"/>
          </p:cNvSpPr>
          <p:nvPr>
            <p:ph idx="1"/>
          </p:nvPr>
        </p:nvSpPr>
        <p:spPr>
          <a:xfrm>
            <a:off x="4800600" y="457200"/>
            <a:ext cx="3657600" cy="5668963"/>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marL="2398713" indent="-336550">
              <a:defRPr sz="1800"/>
            </a:lvl8pPr>
            <a:lvl9pPr marL="2398713" indent="-336550">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658905" y="2133601"/>
            <a:ext cx="3657600" cy="3581400"/>
          </a:xfrm>
        </p:spPr>
        <p:txBody>
          <a:bodyPr>
            <a:normAutofit/>
          </a:bodyPr>
          <a:lstStyle>
            <a:lvl1pPr marL="0" indent="0">
              <a:spcBef>
                <a:spcPts val="10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srgbClr val="000000"/>
              </a:solidFill>
              <a:latin typeface="Times New Roman"/>
            </a:endParaRPr>
          </a:p>
        </p:txBody>
      </p:sp>
      <p:sp>
        <p:nvSpPr>
          <p:cNvPr id="6" name="Footer Placeholder 5"/>
          <p:cNvSpPr>
            <a:spLocks noGrp="1"/>
          </p:cNvSpPr>
          <p:nvPr>
            <p:ph type="ftr" sz="quarter" idx="11"/>
          </p:nvPr>
        </p:nvSpPr>
        <p:spPr/>
        <p:txBody>
          <a:bodyPr/>
          <a:lstStyle/>
          <a:p>
            <a:pPr>
              <a:defRPr/>
            </a:pPr>
            <a:endParaRPr lang="en-US">
              <a:solidFill>
                <a:srgbClr val="000000"/>
              </a:solidFill>
              <a:latin typeface="Times New Roman"/>
            </a:endParaRPr>
          </a:p>
        </p:txBody>
      </p:sp>
      <p:sp>
        <p:nvSpPr>
          <p:cNvPr id="7" name="Slide Number Placeholder 6"/>
          <p:cNvSpPr>
            <a:spLocks noGrp="1"/>
          </p:cNvSpPr>
          <p:nvPr>
            <p:ph type="sldNum" sz="quarter" idx="12"/>
          </p:nvPr>
        </p:nvSpPr>
        <p:spPr/>
        <p:txBody>
          <a:bodyPr/>
          <a:lstStyle/>
          <a:p>
            <a:pPr>
              <a:defRPr/>
            </a:pPr>
            <a:fld id="{AEE1D1A3-D14E-43C8-B676-9A7A49033CA5}" type="slidenum">
              <a:rPr lang="en-US" smtClean="0">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06623391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805082" y="969264"/>
            <a:ext cx="3657600" cy="1161288"/>
          </a:xfrm>
        </p:spPr>
        <p:txBody>
          <a:bodyPr anchor="b">
            <a:noAutofit/>
          </a:bodyPr>
          <a:lstStyle>
            <a:lvl1pPr algn="l">
              <a:defRPr sz="3600" b="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663388" y="510988"/>
            <a:ext cx="3657600" cy="5553636"/>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799853" y="2130552"/>
            <a:ext cx="3657600" cy="3584448"/>
          </a:xfrm>
        </p:spPr>
        <p:txBody>
          <a:bodyPr vert="horz" lIns="91440" tIns="45720" rIns="91440" bIns="45720" rtlCol="0">
            <a:normAutofit/>
          </a:bodyPr>
          <a:lstStyle>
            <a:lvl1pPr marL="0" indent="0">
              <a:spcBef>
                <a:spcPts val="1000"/>
              </a:spcBef>
              <a:buNone/>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FontTx/>
              <a:buNone/>
            </a:pPr>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srgbClr val="000000"/>
              </a:solidFill>
              <a:latin typeface="Times New Roman"/>
            </a:endParaRPr>
          </a:p>
        </p:txBody>
      </p:sp>
      <p:sp>
        <p:nvSpPr>
          <p:cNvPr id="6" name="Footer Placeholder 5"/>
          <p:cNvSpPr>
            <a:spLocks noGrp="1"/>
          </p:cNvSpPr>
          <p:nvPr>
            <p:ph type="ftr" sz="quarter" idx="11"/>
          </p:nvPr>
        </p:nvSpPr>
        <p:spPr/>
        <p:txBody>
          <a:bodyPr/>
          <a:lstStyle/>
          <a:p>
            <a:pPr>
              <a:defRPr/>
            </a:pPr>
            <a:endParaRPr lang="en-US">
              <a:solidFill>
                <a:srgbClr val="000000"/>
              </a:solidFill>
              <a:latin typeface="Times New Roman"/>
            </a:endParaRPr>
          </a:p>
        </p:txBody>
      </p:sp>
      <p:sp>
        <p:nvSpPr>
          <p:cNvPr id="7" name="Slide Number Placeholder 6"/>
          <p:cNvSpPr>
            <a:spLocks noGrp="1"/>
          </p:cNvSpPr>
          <p:nvPr>
            <p:ph type="sldNum" sz="quarter" idx="12"/>
          </p:nvPr>
        </p:nvSpPr>
        <p:spPr/>
        <p:txBody>
          <a:bodyPr/>
          <a:lstStyle/>
          <a:p>
            <a:pPr>
              <a:defRPr/>
            </a:pPr>
            <a:fld id="{6F3EA03A-7E63-455F-A9FB-DBD851F7E7C0}" type="slidenum">
              <a:rPr lang="en-US" smtClean="0">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93559241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4151376"/>
            <a:ext cx="7776882" cy="1014984"/>
          </a:xfrm>
        </p:spPr>
        <p:txBody>
          <a:bodyPr anchor="b">
            <a:noAutofit/>
          </a:bodyPr>
          <a:lstStyle>
            <a:lvl1pPr algn="ctr">
              <a:defRPr sz="3600" b="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1828800" y="457199"/>
            <a:ext cx="5486400" cy="3644153"/>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680571" y="5181599"/>
            <a:ext cx="7776882" cy="950259"/>
          </a:xfrm>
        </p:spPr>
        <p:txBody>
          <a:bodyPr vert="horz" lIns="91440" tIns="45720" rIns="91440" bIns="45720" rtlCol="0">
            <a:normAutofit/>
          </a:bodyPr>
          <a:lstStyle>
            <a:lvl1pPr marL="0" indent="0" algn="ctr">
              <a:spcBef>
                <a:spcPts val="300"/>
              </a:spcBef>
              <a:buNone/>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FontTx/>
              <a:buNone/>
            </a:pPr>
            <a:r>
              <a:rPr lang="en-US" smtClean="0"/>
              <a:t>Click to edit Master text styles</a:t>
            </a:r>
          </a:p>
        </p:txBody>
      </p:sp>
      <p:sp>
        <p:nvSpPr>
          <p:cNvPr id="5" name="Date Placeholder 4"/>
          <p:cNvSpPr>
            <a:spLocks noGrp="1"/>
          </p:cNvSpPr>
          <p:nvPr>
            <p:ph type="dt" sz="half" idx="10"/>
          </p:nvPr>
        </p:nvSpPr>
        <p:spPr/>
        <p:txBody>
          <a:bodyPr/>
          <a:lstStyle/>
          <a:p>
            <a:pPr eaLnBrk="0" fontAlgn="base" hangingPunct="0">
              <a:spcBef>
                <a:spcPct val="0"/>
              </a:spcBef>
              <a:spcAft>
                <a:spcPct val="0"/>
              </a:spcAft>
              <a:defRPr/>
            </a:pPr>
            <a:endParaRPr lang="en-US">
              <a:solidFill>
                <a:srgbClr val="000000"/>
              </a:solidFill>
              <a:latin typeface="Times New Roman" pitchFamily="18" charset="0"/>
            </a:endParaRPr>
          </a:p>
        </p:txBody>
      </p:sp>
      <p:sp>
        <p:nvSpPr>
          <p:cNvPr id="6" name="Footer Placeholder 5"/>
          <p:cNvSpPr>
            <a:spLocks noGrp="1"/>
          </p:cNvSpPr>
          <p:nvPr>
            <p:ph type="ftr" sz="quarter" idx="11"/>
          </p:nvPr>
        </p:nvSpPr>
        <p:spPr/>
        <p:txBody>
          <a:bodyPr/>
          <a:lstStyle/>
          <a:p>
            <a:pPr eaLnBrk="0" fontAlgn="base" hangingPunct="0">
              <a:spcBef>
                <a:spcPct val="0"/>
              </a:spcBef>
              <a:spcAft>
                <a:spcPct val="0"/>
              </a:spcAft>
              <a:defRPr/>
            </a:pPr>
            <a:endParaRPr lang="en-US">
              <a:solidFill>
                <a:srgbClr val="000000"/>
              </a:solidFill>
              <a:latin typeface="Times New Roman" pitchFamily="18" charset="0"/>
            </a:endParaRPr>
          </a:p>
        </p:txBody>
      </p:sp>
      <p:sp>
        <p:nvSpPr>
          <p:cNvPr id="7" name="Slide Number Placeholder 6"/>
          <p:cNvSpPr>
            <a:spLocks noGrp="1"/>
          </p:cNvSpPr>
          <p:nvPr>
            <p:ph type="sldNum" sz="quarter" idx="12"/>
          </p:nvPr>
        </p:nvSpPr>
        <p:spPr/>
        <p:txBody>
          <a:bodyPr/>
          <a:lstStyle/>
          <a:p>
            <a:pPr eaLnBrk="0" fontAlgn="base" hangingPunct="0">
              <a:spcBef>
                <a:spcPct val="0"/>
              </a:spcBef>
              <a:spcAft>
                <a:spcPct val="0"/>
              </a:spcAft>
              <a:defRPr/>
            </a:pPr>
            <a:fld id="{E13C2EAB-13BA-422E-ABE7-C0AC966F882F}" type="slidenum">
              <a:rPr lang="en-US" smtClean="0">
                <a:solidFill>
                  <a:srgbClr val="000000"/>
                </a:solidFill>
                <a:latin typeface="Times New Roman" pitchFamily="18" charset="0"/>
              </a:rPr>
              <a:pPr eaLnBrk="0" fontAlgn="base" hangingPunct="0">
                <a:spcBef>
                  <a:spcPct val="0"/>
                </a:spcBef>
                <a:spcAft>
                  <a:spcPct val="0"/>
                </a:spcAft>
                <a:defRPr/>
              </a:pPr>
              <a:t>‹#›</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353087449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Storyboard">
    <p:spTree>
      <p:nvGrpSpPr>
        <p:cNvPr id="1" name=""/>
        <p:cNvGrpSpPr/>
        <p:nvPr/>
      </p:nvGrpSpPr>
      <p:grpSpPr>
        <a:xfrm>
          <a:off x="0" y="0"/>
          <a:ext cx="0" cy="0"/>
          <a:chOff x="0" y="0"/>
          <a:chExt cx="0" cy="0"/>
        </a:xfrm>
      </p:grpSpPr>
      <p:sp>
        <p:nvSpPr>
          <p:cNvPr id="2" name="Title 1"/>
          <p:cNvSpPr>
            <a:spLocks noGrp="1"/>
          </p:cNvSpPr>
          <p:nvPr>
            <p:ph type="title"/>
          </p:nvPr>
        </p:nvSpPr>
        <p:spPr>
          <a:xfrm>
            <a:off x="685800" y="4155141"/>
            <a:ext cx="7776882" cy="1013011"/>
          </a:xfrm>
        </p:spPr>
        <p:txBody>
          <a:bodyPr anchor="b">
            <a:noAutofit/>
          </a:bodyPr>
          <a:lstStyle>
            <a:lvl1pPr algn="ctr">
              <a:defRPr sz="3600" b="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685800" y="457200"/>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680571" y="5181599"/>
            <a:ext cx="7776882" cy="950259"/>
          </a:xfrm>
        </p:spPr>
        <p:txBody>
          <a:bodyPr vert="horz" lIns="91440" tIns="45720" rIns="91440" bIns="45720" rtlCol="0">
            <a:normAutofit/>
          </a:bodyPr>
          <a:lstStyle>
            <a:lvl1pPr marL="0" indent="0" algn="ctr">
              <a:spcBef>
                <a:spcPts val="300"/>
              </a:spcBef>
              <a:buNone/>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FontTx/>
              <a:buNone/>
            </a:pPr>
            <a:r>
              <a:rPr lang="en-US" smtClean="0"/>
              <a:t>Click to edit Master text styles</a:t>
            </a:r>
          </a:p>
        </p:txBody>
      </p:sp>
      <p:sp>
        <p:nvSpPr>
          <p:cNvPr id="5" name="Date Placeholder 4"/>
          <p:cNvSpPr>
            <a:spLocks noGrp="1"/>
          </p:cNvSpPr>
          <p:nvPr>
            <p:ph type="dt" sz="half" idx="10"/>
          </p:nvPr>
        </p:nvSpPr>
        <p:spPr/>
        <p:txBody>
          <a:bodyPr/>
          <a:lstStyle/>
          <a:p>
            <a:pPr eaLnBrk="0" fontAlgn="base" hangingPunct="0">
              <a:spcBef>
                <a:spcPct val="0"/>
              </a:spcBef>
              <a:spcAft>
                <a:spcPct val="0"/>
              </a:spcAft>
              <a:defRPr/>
            </a:pPr>
            <a:endParaRPr lang="en-US">
              <a:solidFill>
                <a:srgbClr val="000000"/>
              </a:solidFill>
              <a:latin typeface="Times New Roman" pitchFamily="18" charset="0"/>
            </a:endParaRPr>
          </a:p>
        </p:txBody>
      </p:sp>
      <p:sp>
        <p:nvSpPr>
          <p:cNvPr id="6" name="Footer Placeholder 5"/>
          <p:cNvSpPr>
            <a:spLocks noGrp="1"/>
          </p:cNvSpPr>
          <p:nvPr>
            <p:ph type="ftr" sz="quarter" idx="11"/>
          </p:nvPr>
        </p:nvSpPr>
        <p:spPr/>
        <p:txBody>
          <a:bodyPr/>
          <a:lstStyle/>
          <a:p>
            <a:pPr eaLnBrk="0" fontAlgn="base" hangingPunct="0">
              <a:spcBef>
                <a:spcPct val="0"/>
              </a:spcBef>
              <a:spcAft>
                <a:spcPct val="0"/>
              </a:spcAft>
              <a:defRPr/>
            </a:pPr>
            <a:endParaRPr lang="en-US">
              <a:solidFill>
                <a:srgbClr val="000000"/>
              </a:solidFill>
              <a:latin typeface="Times New Roman" pitchFamily="18" charset="0"/>
            </a:endParaRPr>
          </a:p>
        </p:txBody>
      </p:sp>
      <p:sp>
        <p:nvSpPr>
          <p:cNvPr id="7" name="Slide Number Placeholder 6"/>
          <p:cNvSpPr>
            <a:spLocks noGrp="1"/>
          </p:cNvSpPr>
          <p:nvPr>
            <p:ph type="sldNum" sz="quarter" idx="12"/>
          </p:nvPr>
        </p:nvSpPr>
        <p:spPr/>
        <p:txBody>
          <a:bodyPr/>
          <a:lstStyle/>
          <a:p>
            <a:pPr eaLnBrk="0" fontAlgn="base" hangingPunct="0">
              <a:spcBef>
                <a:spcPct val="0"/>
              </a:spcBef>
              <a:spcAft>
                <a:spcPct val="0"/>
              </a:spcAft>
              <a:defRPr/>
            </a:pPr>
            <a:fld id="{E13C2EAB-13BA-422E-ABE7-C0AC966F882F}" type="slidenum">
              <a:rPr lang="en-US" smtClean="0">
                <a:solidFill>
                  <a:srgbClr val="000000"/>
                </a:solidFill>
                <a:latin typeface="Times New Roman" pitchFamily="18" charset="0"/>
              </a:rPr>
              <a:pPr eaLnBrk="0" fontAlgn="base" hangingPunct="0">
                <a:spcBef>
                  <a:spcPct val="0"/>
                </a:spcBef>
                <a:spcAft>
                  <a:spcPct val="0"/>
                </a:spcAft>
                <a:defRPr/>
              </a:pPr>
              <a:t>‹#›</a:t>
            </a:fld>
            <a:endParaRPr lang="en-US">
              <a:solidFill>
                <a:srgbClr val="000000"/>
              </a:solidFill>
              <a:latin typeface="Times New Roman" pitchFamily="18" charset="0"/>
            </a:endParaRPr>
          </a:p>
        </p:txBody>
      </p:sp>
      <p:sp>
        <p:nvSpPr>
          <p:cNvPr id="11" name="Picture Placeholder 2"/>
          <p:cNvSpPr>
            <a:spLocks noGrp="1"/>
          </p:cNvSpPr>
          <p:nvPr>
            <p:ph type="pic" idx="13"/>
          </p:nvPr>
        </p:nvSpPr>
        <p:spPr>
          <a:xfrm>
            <a:off x="685800" y="2455433"/>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6" name="Picture Placeholder 2"/>
          <p:cNvSpPr>
            <a:spLocks noGrp="1"/>
          </p:cNvSpPr>
          <p:nvPr>
            <p:ph type="pic" idx="14"/>
          </p:nvPr>
        </p:nvSpPr>
        <p:spPr>
          <a:xfrm>
            <a:off x="3412490" y="457200"/>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7" name="Picture Placeholder 2"/>
          <p:cNvSpPr>
            <a:spLocks noGrp="1"/>
          </p:cNvSpPr>
          <p:nvPr>
            <p:ph type="pic" idx="15"/>
          </p:nvPr>
        </p:nvSpPr>
        <p:spPr>
          <a:xfrm>
            <a:off x="3412490" y="2455433"/>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8" name="Picture Placeholder 2"/>
          <p:cNvSpPr>
            <a:spLocks noGrp="1"/>
          </p:cNvSpPr>
          <p:nvPr>
            <p:ph type="pic" idx="16"/>
          </p:nvPr>
        </p:nvSpPr>
        <p:spPr>
          <a:xfrm>
            <a:off x="6139180" y="457200"/>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9" name="Picture Placeholder 2"/>
          <p:cNvSpPr>
            <a:spLocks noGrp="1"/>
          </p:cNvSpPr>
          <p:nvPr>
            <p:ph type="pic" idx="17"/>
          </p:nvPr>
        </p:nvSpPr>
        <p:spPr>
          <a:xfrm>
            <a:off x="6139180" y="2455433"/>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extLst>
      <p:ext uri="{BB962C8B-B14F-4D97-AF65-F5344CB8AC3E}">
        <p14:creationId xmlns:p14="http://schemas.microsoft.com/office/powerpoint/2010/main" val="204577573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pPr>
              <a:defRPr/>
            </a:pPr>
            <a:endParaRPr lang="en-US">
              <a:solidFill>
                <a:srgbClr val="000000"/>
              </a:solidFill>
              <a:latin typeface="Times New Roman"/>
            </a:endParaRPr>
          </a:p>
        </p:txBody>
      </p:sp>
      <p:sp>
        <p:nvSpPr>
          <p:cNvPr id="5" name="Footer Placeholder 4"/>
          <p:cNvSpPr>
            <a:spLocks noGrp="1"/>
          </p:cNvSpPr>
          <p:nvPr>
            <p:ph type="ftr" sz="quarter" idx="11"/>
          </p:nvPr>
        </p:nvSpPr>
        <p:spPr/>
        <p:txBody>
          <a:bodyPr/>
          <a:lstStyle/>
          <a:p>
            <a:pPr>
              <a:defRPr/>
            </a:pPr>
            <a:endParaRPr lang="en-US">
              <a:solidFill>
                <a:srgbClr val="000000"/>
              </a:solidFill>
              <a:latin typeface="Times New Roman"/>
            </a:endParaRPr>
          </a:p>
        </p:txBody>
      </p:sp>
      <p:sp>
        <p:nvSpPr>
          <p:cNvPr id="6" name="Slide Number Placeholder 5"/>
          <p:cNvSpPr>
            <a:spLocks noGrp="1"/>
          </p:cNvSpPr>
          <p:nvPr>
            <p:ph type="sldNum" sz="quarter" idx="12"/>
          </p:nvPr>
        </p:nvSpPr>
        <p:spPr/>
        <p:txBody>
          <a:bodyPr/>
          <a:lstStyle/>
          <a:p>
            <a:pPr>
              <a:defRPr/>
            </a:pPr>
            <a:fld id="{B053782B-0187-432C-9D57-D5E8E1A0CDC2}" type="slidenum">
              <a:rPr lang="en-US" smtClean="0">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90702632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62800" y="533400"/>
            <a:ext cx="1600200" cy="5592763"/>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685800" y="533400"/>
            <a:ext cx="6019800" cy="5592763"/>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pPr>
              <a:defRPr/>
            </a:pPr>
            <a:endParaRPr lang="en-US">
              <a:solidFill>
                <a:srgbClr val="000000"/>
              </a:solidFill>
              <a:latin typeface="Times New Roman"/>
            </a:endParaRPr>
          </a:p>
        </p:txBody>
      </p:sp>
      <p:sp>
        <p:nvSpPr>
          <p:cNvPr id="5" name="Footer Placeholder 4"/>
          <p:cNvSpPr>
            <a:spLocks noGrp="1"/>
          </p:cNvSpPr>
          <p:nvPr>
            <p:ph type="ftr" sz="quarter" idx="11"/>
          </p:nvPr>
        </p:nvSpPr>
        <p:spPr/>
        <p:txBody>
          <a:bodyPr/>
          <a:lstStyle/>
          <a:p>
            <a:pPr>
              <a:defRPr/>
            </a:pPr>
            <a:endParaRPr lang="en-US">
              <a:solidFill>
                <a:srgbClr val="000000"/>
              </a:solidFill>
              <a:latin typeface="Times New Roman"/>
            </a:endParaRPr>
          </a:p>
        </p:txBody>
      </p:sp>
      <p:sp>
        <p:nvSpPr>
          <p:cNvPr id="6" name="Slide Number Placeholder 5"/>
          <p:cNvSpPr>
            <a:spLocks noGrp="1"/>
          </p:cNvSpPr>
          <p:nvPr>
            <p:ph type="sldNum" sz="quarter" idx="12"/>
          </p:nvPr>
        </p:nvSpPr>
        <p:spPr/>
        <p:txBody>
          <a:bodyPr/>
          <a:lstStyle/>
          <a:p>
            <a:pPr>
              <a:defRPr/>
            </a:pPr>
            <a:fld id="{429D9BF2-A600-4F6B-9239-3AAD8A89A45C}" type="slidenum">
              <a:rPr lang="en-US" smtClean="0">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85832153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930CDCAC-0686-40CE-8E1D-6ACB66E9DFC1}"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68517329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B32D5511-583A-4EDB-B6F5-8766889C2FC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647422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cs typeface="Aria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cs typeface="Aria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55605785-DE51-4AB3-AEFC-4AA0FC13B1ED}" type="slidenum">
              <a:rPr lang="en-US">
                <a:cs typeface="Arial"/>
              </a:rPr>
              <a:pPr fontAlgn="base">
                <a:spcBef>
                  <a:spcPct val="0"/>
                </a:spcBef>
                <a:spcAft>
                  <a:spcPct val="0"/>
                </a:spcAft>
                <a:defRPr/>
              </a:pPr>
              <a:t>‹#›</a:t>
            </a:fld>
            <a:endParaRPr lang="en-US">
              <a:cs typeface="Arial"/>
            </a:endParaRPr>
          </a:p>
        </p:txBody>
      </p:sp>
    </p:spTree>
    <p:extLst>
      <p:ext uri="{BB962C8B-B14F-4D97-AF65-F5344CB8AC3E}">
        <p14:creationId xmlns:p14="http://schemas.microsoft.com/office/powerpoint/2010/main" val="1060699209"/>
      </p:ext>
    </p:extLst>
  </p:cSld>
  <p:clrMapOvr>
    <a:masterClrMapping/>
  </p:clrMapOvr>
  <p:transition xmlns:p14="http://schemas.microsoft.com/office/powerpoint/2010/main" spd="med"/>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5CDA44-F285-41B2-9D5B-5364D45C24C5}"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28737632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2E82F19B-FE00-42E6-85A6-3CA7E3F10B71}"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0839397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6"/>
          <p:cNvSpPr>
            <a:spLocks noGrp="1" noChangeArrowheads="1"/>
          </p:cNvSpPr>
          <p:nvPr>
            <p:ph type="sldNum" sz="quarter" idx="12"/>
          </p:nvPr>
        </p:nvSpPr>
        <p:spPr>
          <a:ln/>
        </p:spPr>
        <p:txBody>
          <a:bodyPr/>
          <a:lstStyle>
            <a:lvl1pPr>
              <a:defRPr/>
            </a:lvl1pPr>
          </a:lstStyle>
          <a:p>
            <a:pPr>
              <a:defRPr/>
            </a:pPr>
            <a:fld id="{4D10DE08-8812-4C00-9450-A6CDD14DE63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81448849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6"/>
          <p:cNvSpPr>
            <a:spLocks noGrp="1" noChangeArrowheads="1"/>
          </p:cNvSpPr>
          <p:nvPr>
            <p:ph type="sldNum" sz="quarter" idx="12"/>
          </p:nvPr>
        </p:nvSpPr>
        <p:spPr>
          <a:ln/>
        </p:spPr>
        <p:txBody>
          <a:bodyPr/>
          <a:lstStyle>
            <a:lvl1pPr>
              <a:defRPr/>
            </a:lvl1pPr>
          </a:lstStyle>
          <a:p>
            <a:pPr>
              <a:defRPr/>
            </a:pPr>
            <a:fld id="{0BFC1EA9-3303-4BC3-9D2D-BFFA12FC53D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7374818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pPr>
              <a:defRPr/>
            </a:pPr>
            <a:fld id="{59C7AC35-113B-42C8-94A8-B0F31625F58E}"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0016196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C2B32D8B-7E98-4AF1-BAE1-096474ADD6D1}"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23939180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C98BBFB6-9F06-4BA4-98F0-0C37A8288925}"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1733648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DAD869FD-DE65-4562-BAD3-15E92F2140E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91531884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961AF1-D683-45F0-8C28-16C52AB5CED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58970614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3200" i="1">
                <a:solidFill>
                  <a:srgbClr val="000099"/>
                </a:solidFill>
                <a:latin typeface="Times New Roman" pitchFamily="18" charset="0"/>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3200" i="1">
                <a:solidFill>
                  <a:srgbClr val="000099"/>
                </a:solidFill>
                <a:latin typeface="Times New Roman" pitchFamily="18" charset="0"/>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3200" i="1">
                <a:solidFill>
                  <a:srgbClr val="000099"/>
                </a:solidFill>
                <a:latin typeface="Times New Roman" pitchFamily="18" charset="0"/>
              </a:endParaRPr>
            </a:p>
          </p:txBody>
        </p:sp>
        <p:sp>
          <p:nvSpPr>
            <p:cNvPr id="8"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3200" i="1">
                <a:solidFill>
                  <a:srgbClr val="000099"/>
                </a:solidFill>
                <a:latin typeface="Times New Roman" pitchFamily="18"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3200" i="1">
                <a:solidFill>
                  <a:srgbClr val="000099"/>
                </a:solidFill>
                <a:latin typeface="Times New Roman" pitchFamily="18" charset="0"/>
              </a:endParaRPr>
            </a:p>
          </p:txBody>
        </p:sp>
        <p:sp>
          <p:nvSpPr>
            <p:cNvPr id="10"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defTabSz="914400" eaLnBrk="0" fontAlgn="base" hangingPunct="0">
                <a:spcBef>
                  <a:spcPct val="0"/>
                </a:spcBef>
                <a:spcAft>
                  <a:spcPct val="0"/>
                </a:spcAft>
                <a:defRPr/>
              </a:pPr>
              <a:endParaRPr lang="en-US" sz="3200" i="1">
                <a:solidFill>
                  <a:srgbClr val="000099"/>
                </a:solidFill>
                <a:latin typeface="Times New Roman" pitchFamily="18" charset="0"/>
              </a:endParaRPr>
            </a:p>
          </p:txBody>
        </p:sp>
        <p:sp>
          <p:nvSpPr>
            <p:cNvPr id="11"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defTabSz="914400" eaLnBrk="0" fontAlgn="base" hangingPunct="0">
                <a:spcBef>
                  <a:spcPct val="0"/>
                </a:spcBef>
                <a:spcAft>
                  <a:spcPct val="0"/>
                </a:spcAft>
                <a:defRPr/>
              </a:pPr>
              <a:endParaRPr lang="en-US" sz="3200" i="1">
                <a:solidFill>
                  <a:srgbClr val="000099"/>
                </a:solidFill>
                <a:latin typeface="Times New Roman" pitchFamily="18"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3200" i="1">
                <a:solidFill>
                  <a:srgbClr val="000099"/>
                </a:solidFill>
                <a:latin typeface="Times New Roman" pitchFamily="18" charset="0"/>
              </a:endParaRPr>
            </a:p>
          </p:txBody>
        </p:sp>
        <p:sp>
          <p:nvSpPr>
            <p:cNvPr id="13"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defTabSz="914400" eaLnBrk="0" fontAlgn="base" hangingPunct="0">
                <a:spcBef>
                  <a:spcPct val="0"/>
                </a:spcBef>
                <a:spcAft>
                  <a:spcPct val="0"/>
                </a:spcAft>
                <a:defRPr/>
              </a:pPr>
              <a:endParaRPr lang="en-US" sz="3200" i="1">
                <a:solidFill>
                  <a:srgbClr val="000099"/>
                </a:solidFill>
                <a:latin typeface="Times New Roman" pitchFamily="18"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3200" i="1">
                <a:solidFill>
                  <a:srgbClr val="000099"/>
                </a:solidFill>
                <a:latin typeface="Times New Roman" pitchFamily="18" charset="0"/>
              </a:endParaRPr>
            </a:p>
          </p:txBody>
        </p:sp>
        <p:sp>
          <p:nvSpPr>
            <p:cNvPr id="15"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defTabSz="914400" eaLnBrk="0" fontAlgn="base" hangingPunct="0">
                <a:spcBef>
                  <a:spcPct val="0"/>
                </a:spcBef>
                <a:spcAft>
                  <a:spcPct val="0"/>
                </a:spcAft>
                <a:defRPr/>
              </a:pPr>
              <a:endParaRPr lang="en-US" sz="3200" i="1">
                <a:solidFill>
                  <a:srgbClr val="000099"/>
                </a:solidFill>
                <a:latin typeface="Times New Roman" pitchFamily="18"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3200" i="1">
                <a:solidFill>
                  <a:srgbClr val="000099"/>
                </a:solidFill>
                <a:latin typeface="Times New Roman" pitchFamily="18" charset="0"/>
              </a:endParaRPr>
            </a:p>
          </p:txBody>
        </p:sp>
        <p:sp>
          <p:nvSpPr>
            <p:cNvPr id="17"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3200" i="1">
                <a:solidFill>
                  <a:srgbClr val="000099"/>
                </a:solidFill>
                <a:latin typeface="Times New Roman" pitchFamily="18"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3200" i="1">
                <a:solidFill>
                  <a:srgbClr val="000099"/>
                </a:solidFill>
                <a:latin typeface="Times New Roman" pitchFamily="18" charset="0"/>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3200" i="1">
                <a:solidFill>
                  <a:srgbClr val="000099"/>
                </a:solidFill>
                <a:latin typeface="Times New Roman" pitchFamily="18" charset="0"/>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3200" i="1">
                <a:solidFill>
                  <a:srgbClr val="000099"/>
                </a:solidFill>
                <a:latin typeface="Times New Roman" pitchFamily="18" charset="0"/>
              </a:endParaRPr>
            </a:p>
          </p:txBody>
        </p:sp>
        <p:sp>
          <p:nvSpPr>
            <p:cNvPr id="21"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defTabSz="914400" eaLnBrk="0" fontAlgn="base" hangingPunct="0">
                <a:spcBef>
                  <a:spcPct val="0"/>
                </a:spcBef>
                <a:spcAft>
                  <a:spcPct val="0"/>
                </a:spcAft>
                <a:defRPr/>
              </a:pPr>
              <a:endParaRPr lang="en-US" sz="3200" i="1">
                <a:solidFill>
                  <a:srgbClr val="000099"/>
                </a:solidFill>
                <a:latin typeface="Times New Roman" pitchFamily="18"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3200" i="1">
                <a:solidFill>
                  <a:srgbClr val="000099"/>
                </a:solidFill>
                <a:latin typeface="Times New Roman" pitchFamily="18" charset="0"/>
              </a:endParaRPr>
            </a:p>
          </p:txBody>
        </p:sp>
        <p:sp>
          <p:nvSpPr>
            <p:cNvPr id="23"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defTabSz="914400" eaLnBrk="0" fontAlgn="base" hangingPunct="0">
                <a:spcBef>
                  <a:spcPct val="0"/>
                </a:spcBef>
                <a:spcAft>
                  <a:spcPct val="0"/>
                </a:spcAft>
                <a:defRPr/>
              </a:pPr>
              <a:endParaRPr lang="en-US" sz="3200" i="1">
                <a:solidFill>
                  <a:srgbClr val="000099"/>
                </a:solidFill>
                <a:latin typeface="Times New Roman" pitchFamily="18"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3200" i="1">
                <a:solidFill>
                  <a:srgbClr val="000099"/>
                </a:solidFill>
                <a:latin typeface="Times New Roman" pitchFamily="18" charset="0"/>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3200" i="1">
                <a:solidFill>
                  <a:srgbClr val="000099"/>
                </a:solidFill>
                <a:latin typeface="Times New Roman" pitchFamily="18" charset="0"/>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3200" i="1">
                <a:solidFill>
                  <a:srgbClr val="000099"/>
                </a:solidFill>
                <a:latin typeface="Times New Roman" pitchFamily="18" charset="0"/>
              </a:endParaRPr>
            </a:p>
          </p:txBody>
        </p:sp>
        <p:sp>
          <p:nvSpPr>
            <p:cNvPr id="27"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defTabSz="914400" eaLnBrk="0" fontAlgn="base" hangingPunct="0">
                <a:spcBef>
                  <a:spcPct val="0"/>
                </a:spcBef>
                <a:spcAft>
                  <a:spcPct val="0"/>
                </a:spcAft>
                <a:defRPr/>
              </a:pPr>
              <a:endParaRPr lang="en-US" sz="3200" i="1">
                <a:solidFill>
                  <a:srgbClr val="000099"/>
                </a:solidFill>
                <a:latin typeface="Times New Roman" pitchFamily="18"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3200" i="1">
                <a:solidFill>
                  <a:srgbClr val="000099"/>
                </a:solidFill>
                <a:latin typeface="Times New Roman" pitchFamily="18" charset="0"/>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3200" i="1">
                <a:solidFill>
                  <a:srgbClr val="000099"/>
                </a:solidFill>
                <a:latin typeface="Times New Roman" pitchFamily="18" charset="0"/>
              </a:endParaRPr>
            </a:p>
          </p:txBody>
        </p:sp>
        <p:sp>
          <p:nvSpPr>
            <p:cNvPr id="30"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defTabSz="914400" eaLnBrk="0" fontAlgn="base" hangingPunct="0">
                <a:spcBef>
                  <a:spcPct val="0"/>
                </a:spcBef>
                <a:spcAft>
                  <a:spcPct val="0"/>
                </a:spcAft>
                <a:defRPr/>
              </a:pPr>
              <a:endParaRPr lang="en-US" sz="3200" i="1">
                <a:solidFill>
                  <a:srgbClr val="000099"/>
                </a:solidFill>
                <a:latin typeface="Times New Roman" pitchFamily="18"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3200" i="1">
                <a:solidFill>
                  <a:srgbClr val="000099"/>
                </a:solidFill>
                <a:latin typeface="Times New Roman" pitchFamily="18" charset="0"/>
              </a:endParaRPr>
            </a:p>
          </p:txBody>
        </p:sp>
        <p:sp>
          <p:nvSpPr>
            <p:cNvPr id="32"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defTabSz="914400" eaLnBrk="0" fontAlgn="base" hangingPunct="0">
                <a:spcBef>
                  <a:spcPct val="0"/>
                </a:spcBef>
                <a:spcAft>
                  <a:spcPct val="0"/>
                </a:spcAft>
                <a:defRPr/>
              </a:pPr>
              <a:endParaRPr lang="en-US" sz="3200" i="1">
                <a:solidFill>
                  <a:srgbClr val="000099"/>
                </a:solidFill>
                <a:latin typeface="Times New Roman" pitchFamily="18"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3200" i="1">
                <a:solidFill>
                  <a:srgbClr val="000099"/>
                </a:solidFill>
                <a:latin typeface="Times New Roman" pitchFamily="18" charset="0"/>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3200" i="1">
                <a:solidFill>
                  <a:srgbClr val="000099"/>
                </a:solidFill>
                <a:latin typeface="Times New Roman" pitchFamily="18" charset="0"/>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3200" i="1">
                <a:solidFill>
                  <a:srgbClr val="000099"/>
                </a:solidFill>
                <a:latin typeface="Times New Roman" pitchFamily="18" charset="0"/>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3200" i="1">
                <a:solidFill>
                  <a:srgbClr val="000099"/>
                </a:solidFill>
                <a:latin typeface="Times New Roman" pitchFamily="18" charset="0"/>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3200" i="1">
                <a:solidFill>
                  <a:srgbClr val="000099"/>
                </a:solidFill>
                <a:latin typeface="Times New Roman" pitchFamily="18" charset="0"/>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3200" i="1">
                <a:solidFill>
                  <a:srgbClr val="000099"/>
                </a:solidFill>
                <a:latin typeface="Times New Roman" pitchFamily="18" charset="0"/>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3200" i="1">
                <a:solidFill>
                  <a:srgbClr val="000099"/>
                </a:solidFill>
                <a:latin typeface="Times New Roman" pitchFamily="18" charset="0"/>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3200" i="1">
                <a:solidFill>
                  <a:srgbClr val="000099"/>
                </a:solidFill>
                <a:latin typeface="Times New Roman" pitchFamily="18"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3200" i="1">
                  <a:solidFill>
                    <a:srgbClr val="000099"/>
                  </a:solidFill>
                  <a:latin typeface="Times New Roman" pitchFamily="18" charset="0"/>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3200" i="1">
                  <a:solidFill>
                    <a:srgbClr val="000099"/>
                  </a:solidFill>
                  <a:latin typeface="Times New Roman" pitchFamily="18" charset="0"/>
                </a:endParaRPr>
              </a:p>
            </p:txBody>
          </p:sp>
        </p:grpSp>
      </p:grpSp>
      <p:sp>
        <p:nvSpPr>
          <p:cNvPr id="935978"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935979"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solidFill>
                <a:srgbClr val="FFFFFF"/>
              </a:solidFill>
              <a:latin typeface="Arial"/>
            </a:endParaRPr>
          </a:p>
        </p:txBody>
      </p:sp>
      <p:sp>
        <p:nvSpPr>
          <p:cNvPr id="45" name="Rectangle 45"/>
          <p:cNvSpPr>
            <a:spLocks noGrp="1" noChangeArrowheads="1"/>
          </p:cNvSpPr>
          <p:nvPr>
            <p:ph type="ftr" sz="quarter" idx="11"/>
          </p:nvPr>
        </p:nvSpPr>
        <p:spPr/>
        <p:txBody>
          <a:bodyPr/>
          <a:lstStyle>
            <a:lvl1pPr>
              <a:defRPr/>
            </a:lvl1pPr>
          </a:lstStyle>
          <a:p>
            <a:pPr>
              <a:defRPr/>
            </a:pPr>
            <a:endParaRPr lang="en-US">
              <a:solidFill>
                <a:srgbClr val="FFFFFF"/>
              </a:solidFill>
              <a:latin typeface="Arial"/>
            </a:endParaRPr>
          </a:p>
        </p:txBody>
      </p:sp>
      <p:sp>
        <p:nvSpPr>
          <p:cNvPr id="46" name="Rectangle 46"/>
          <p:cNvSpPr>
            <a:spLocks noGrp="1" noChangeArrowheads="1"/>
          </p:cNvSpPr>
          <p:nvPr>
            <p:ph type="sldNum" sz="quarter" idx="12"/>
          </p:nvPr>
        </p:nvSpPr>
        <p:spPr/>
        <p:txBody>
          <a:bodyPr/>
          <a:lstStyle>
            <a:lvl1pPr>
              <a:defRPr/>
            </a:lvl1pPr>
          </a:lstStyle>
          <a:p>
            <a:pPr>
              <a:defRPr/>
            </a:pPr>
            <a:fld id="{16563E4C-3AAF-4ED3-AB56-2985AA6FEF7D}"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5724443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cs typeface="Aria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cs typeface="Aria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20C832DC-E1C2-4F7A-993C-2FFF456F96E9}" type="slidenum">
              <a:rPr lang="en-US">
                <a:cs typeface="Arial"/>
              </a:rPr>
              <a:pPr fontAlgn="base">
                <a:spcBef>
                  <a:spcPct val="0"/>
                </a:spcBef>
                <a:spcAft>
                  <a:spcPct val="0"/>
                </a:spcAft>
                <a:defRPr/>
              </a:pPr>
              <a:t>‹#›</a:t>
            </a:fld>
            <a:endParaRPr lang="en-US">
              <a:cs typeface="Arial"/>
            </a:endParaRPr>
          </a:p>
        </p:txBody>
      </p:sp>
    </p:spTree>
    <p:extLst>
      <p:ext uri="{BB962C8B-B14F-4D97-AF65-F5344CB8AC3E}">
        <p14:creationId xmlns:p14="http://schemas.microsoft.com/office/powerpoint/2010/main" val="2834858560"/>
      </p:ext>
    </p:extLst>
  </p:cSld>
  <p:clrMapOvr>
    <a:masterClrMapping/>
  </p:clrMapOvr>
  <p:transition xmlns:p14="http://schemas.microsoft.com/office/powerpoint/2010/main" spd="med"/>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F6313B0D-220A-4FFE-AA4F-3DD1812E8DA1}"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21137628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50851850-9E07-4035-8DCF-28FA9833F995}"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1867217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9F370C9B-93BF-45C7-B954-2CCBC9C898BC}"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76901138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8"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9" name="Rectangle 46"/>
          <p:cNvSpPr>
            <a:spLocks noGrp="1" noChangeArrowheads="1"/>
          </p:cNvSpPr>
          <p:nvPr>
            <p:ph type="sldNum" sz="quarter" idx="12"/>
          </p:nvPr>
        </p:nvSpPr>
        <p:spPr>
          <a:ln/>
        </p:spPr>
        <p:txBody>
          <a:bodyPr/>
          <a:lstStyle>
            <a:lvl1pPr>
              <a:defRPr/>
            </a:lvl1pPr>
          </a:lstStyle>
          <a:p>
            <a:pPr>
              <a:defRPr/>
            </a:pPr>
            <a:fld id="{1089ADF7-E8AE-41E4-B758-415E71EC32A2}"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67663444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5" name="Rectangle 46"/>
          <p:cNvSpPr>
            <a:spLocks noGrp="1" noChangeArrowheads="1"/>
          </p:cNvSpPr>
          <p:nvPr>
            <p:ph type="sldNum" sz="quarter" idx="12"/>
          </p:nvPr>
        </p:nvSpPr>
        <p:spPr>
          <a:ln/>
        </p:spPr>
        <p:txBody>
          <a:bodyPr/>
          <a:lstStyle>
            <a:lvl1pPr>
              <a:defRPr/>
            </a:lvl1pPr>
          </a:lstStyle>
          <a:p>
            <a:pPr>
              <a:defRPr/>
            </a:pPr>
            <a:fld id="{F2150F42-02F0-4241-9E8C-B43FFE72B819}"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94057649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3"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4" name="Rectangle 46"/>
          <p:cNvSpPr>
            <a:spLocks noGrp="1" noChangeArrowheads="1"/>
          </p:cNvSpPr>
          <p:nvPr>
            <p:ph type="sldNum" sz="quarter" idx="12"/>
          </p:nvPr>
        </p:nvSpPr>
        <p:spPr>
          <a:ln/>
        </p:spPr>
        <p:txBody>
          <a:bodyPr/>
          <a:lstStyle>
            <a:lvl1pPr>
              <a:defRPr/>
            </a:lvl1pPr>
          </a:lstStyle>
          <a:p>
            <a:pPr>
              <a:defRPr/>
            </a:pPr>
            <a:fld id="{444722E1-3DED-4C59-8D14-6D5FF9CED3D8}"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27062638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E7CB184D-BFFF-4F75-80D6-C01B494E806E}"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78828893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7FC941A0-DA84-4ABC-BD8E-0DEEAB963C78}"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53785149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308E2A07-0047-491C-AEF1-F304055E2FB9}"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57692738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3AA132DC-AB28-4335-8C31-2425CB677EE4}"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6768262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cs typeface="Aria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cs typeface="Aria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26E20AE9-4412-4596-B018-9CA81B5329E6}" type="slidenum">
              <a:rPr lang="en-US">
                <a:cs typeface="Arial"/>
              </a:rPr>
              <a:pPr fontAlgn="base">
                <a:spcBef>
                  <a:spcPct val="0"/>
                </a:spcBef>
                <a:spcAft>
                  <a:spcPct val="0"/>
                </a:spcAft>
                <a:defRPr/>
              </a:pPr>
              <a:t>‹#›</a:t>
            </a:fld>
            <a:endParaRPr lang="en-US">
              <a:cs typeface="Arial"/>
            </a:endParaRPr>
          </a:p>
        </p:txBody>
      </p:sp>
    </p:spTree>
    <p:extLst>
      <p:ext uri="{BB962C8B-B14F-4D97-AF65-F5344CB8AC3E}">
        <p14:creationId xmlns:p14="http://schemas.microsoft.com/office/powerpoint/2010/main" val="1607789734"/>
      </p:ext>
    </p:extLst>
  </p:cSld>
  <p:clrMapOvr>
    <a:masterClrMapping/>
  </p:clrMapOvr>
  <p:transition xmlns:p14="http://schemas.microsoft.com/office/powerpoint/2010/main" spd="med"/>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3902075"/>
            <a:ext cx="3400425" cy="2949575"/>
            <a:chOff x="0" y="2458"/>
            <a:chExt cx="2142" cy="1858"/>
          </a:xfrm>
        </p:grpSpPr>
        <p:sp>
          <p:nvSpPr>
            <p:cNvPr id="75161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pPr>
              <a:endParaRPr lang="en-US">
                <a:solidFill>
                  <a:srgbClr val="FFFFFF"/>
                </a:solidFill>
                <a:latin typeface="Arial"/>
                <a:cs typeface="Arial"/>
              </a:endParaRPr>
            </a:p>
          </p:txBody>
        </p:sp>
        <p:sp>
          <p:nvSpPr>
            <p:cNvPr id="75162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pPr>
              <a:endParaRPr lang="en-US">
                <a:solidFill>
                  <a:srgbClr val="FFFFFF"/>
                </a:solidFill>
                <a:latin typeface="Arial"/>
                <a:cs typeface="Arial"/>
              </a:endParaRPr>
            </a:p>
          </p:txBody>
        </p:sp>
        <p:sp>
          <p:nvSpPr>
            <p:cNvPr id="75162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pPr>
              <a:endParaRPr lang="en-US">
                <a:solidFill>
                  <a:srgbClr val="FFFFFF"/>
                </a:solidFill>
                <a:latin typeface="Arial"/>
                <a:cs typeface="Arial"/>
              </a:endParaRPr>
            </a:p>
          </p:txBody>
        </p:sp>
        <p:sp>
          <p:nvSpPr>
            <p:cNvPr id="75162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pPr>
              <a:endParaRPr lang="en-US">
                <a:solidFill>
                  <a:srgbClr val="FFFFFF"/>
                </a:solidFill>
                <a:latin typeface="Arial"/>
                <a:cs typeface="Arial"/>
              </a:endParaRPr>
            </a:p>
          </p:txBody>
        </p:sp>
        <p:sp>
          <p:nvSpPr>
            <p:cNvPr id="751623"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defTabSz="914400" fontAlgn="base">
                <a:spcBef>
                  <a:spcPct val="0"/>
                </a:spcBef>
                <a:spcAft>
                  <a:spcPct val="0"/>
                </a:spcAft>
              </a:pPr>
              <a:endParaRPr lang="en-US">
                <a:solidFill>
                  <a:srgbClr val="FFFFFF"/>
                </a:solidFill>
                <a:latin typeface="Arial"/>
                <a:cs typeface="Arial"/>
              </a:endParaRPr>
            </a:p>
          </p:txBody>
        </p:sp>
        <p:sp>
          <p:nvSpPr>
            <p:cNvPr id="751624"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a:effectLst/>
          </p:spPr>
          <p:txBody>
            <a:bodyPr/>
            <a:lstStyle/>
            <a:p>
              <a:pPr defTabSz="914400" fontAlgn="base">
                <a:spcBef>
                  <a:spcPct val="0"/>
                </a:spcBef>
                <a:spcAft>
                  <a:spcPct val="0"/>
                </a:spcAft>
              </a:pPr>
              <a:endParaRPr lang="en-US">
                <a:solidFill>
                  <a:srgbClr val="FFFFFF"/>
                </a:solidFill>
                <a:latin typeface="Arial"/>
                <a:cs typeface="Arial"/>
              </a:endParaRPr>
            </a:p>
          </p:txBody>
        </p:sp>
        <p:sp>
          <p:nvSpPr>
            <p:cNvPr id="751625"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defTabSz="914400" fontAlgn="base">
                <a:spcBef>
                  <a:spcPct val="0"/>
                </a:spcBef>
                <a:spcAft>
                  <a:spcPct val="0"/>
                </a:spcAft>
              </a:pPr>
              <a:endParaRPr lang="en-US">
                <a:solidFill>
                  <a:srgbClr val="FFFFFF"/>
                </a:solidFill>
                <a:latin typeface="Arial"/>
                <a:cs typeface="Arial"/>
              </a:endParaRPr>
            </a:p>
          </p:txBody>
        </p:sp>
      </p:grpSp>
      <p:sp>
        <p:nvSpPr>
          <p:cNvPr id="751626"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751627"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751628" name="Rectangle 12"/>
          <p:cNvSpPr>
            <a:spLocks noGrp="1" noChangeArrowheads="1"/>
          </p:cNvSpPr>
          <p:nvPr>
            <p:ph type="dt" sz="quarter" idx="2"/>
          </p:nvPr>
        </p:nvSpPr>
        <p:spPr/>
        <p:txBody>
          <a:bodyPr/>
          <a:lstStyle>
            <a:lvl1pPr>
              <a:defRPr/>
            </a:lvl1pPr>
          </a:lstStyle>
          <a:p>
            <a:pPr fontAlgn="base">
              <a:spcBef>
                <a:spcPct val="0"/>
              </a:spcBef>
              <a:spcAft>
                <a:spcPct val="0"/>
              </a:spcAft>
            </a:pPr>
            <a:endParaRPr lang="en-US">
              <a:solidFill>
                <a:srgbClr val="FFFFFF"/>
              </a:solidFill>
              <a:latin typeface="Arial"/>
              <a:cs typeface="Arial"/>
            </a:endParaRPr>
          </a:p>
        </p:txBody>
      </p:sp>
      <p:sp>
        <p:nvSpPr>
          <p:cNvPr id="751629" name="Rectangle 13"/>
          <p:cNvSpPr>
            <a:spLocks noGrp="1" noChangeArrowheads="1"/>
          </p:cNvSpPr>
          <p:nvPr>
            <p:ph type="ftr" sz="quarter" idx="3"/>
          </p:nvPr>
        </p:nvSpPr>
        <p:spPr/>
        <p:txBody>
          <a:bodyPr/>
          <a:lstStyle>
            <a:lvl1pPr>
              <a:defRPr/>
            </a:lvl1pPr>
          </a:lstStyle>
          <a:p>
            <a:pPr fontAlgn="base">
              <a:spcBef>
                <a:spcPct val="0"/>
              </a:spcBef>
              <a:spcAft>
                <a:spcPct val="0"/>
              </a:spcAft>
            </a:pPr>
            <a:endParaRPr lang="en-US">
              <a:solidFill>
                <a:srgbClr val="FFFFFF"/>
              </a:solidFill>
              <a:latin typeface="Arial"/>
              <a:cs typeface="Arial"/>
            </a:endParaRPr>
          </a:p>
        </p:txBody>
      </p:sp>
      <p:sp>
        <p:nvSpPr>
          <p:cNvPr id="751630" name="Rectangle 14"/>
          <p:cNvSpPr>
            <a:spLocks noGrp="1" noChangeArrowheads="1"/>
          </p:cNvSpPr>
          <p:nvPr>
            <p:ph type="sldNum" sz="quarter" idx="4"/>
          </p:nvPr>
        </p:nvSpPr>
        <p:spPr/>
        <p:txBody>
          <a:bodyPr/>
          <a:lstStyle>
            <a:lvl1pPr>
              <a:defRPr/>
            </a:lvl1pPr>
          </a:lstStyle>
          <a:p>
            <a:pPr fontAlgn="base">
              <a:spcBef>
                <a:spcPct val="0"/>
              </a:spcBef>
              <a:spcAft>
                <a:spcPct val="0"/>
              </a:spcAft>
            </a:pPr>
            <a:fld id="{5BB77E2D-4CFB-4686-8322-B85F257738A5}" type="slidenum">
              <a:rPr lang="en-US">
                <a:solidFill>
                  <a:srgbClr val="FFFFFF"/>
                </a:solidFill>
                <a:latin typeface="Arial"/>
                <a:cs typeface="Arial"/>
              </a:rPr>
              <a:pPr fontAlgn="base">
                <a:spcBef>
                  <a:spcPct val="0"/>
                </a:spcBef>
                <a:spcAft>
                  <a:spcPct val="0"/>
                </a:spcAft>
              </a:pPr>
              <a:t>‹#›</a:t>
            </a:fld>
            <a:endParaRPr lang="en-US">
              <a:solidFill>
                <a:srgbClr val="FFFFFF"/>
              </a:solidFill>
              <a:latin typeface="Arial"/>
              <a:cs typeface="Arial"/>
            </a:endParaRPr>
          </a:p>
        </p:txBody>
      </p:sp>
    </p:spTree>
    <p:extLst>
      <p:ext uri="{BB962C8B-B14F-4D97-AF65-F5344CB8AC3E}">
        <p14:creationId xmlns:p14="http://schemas.microsoft.com/office/powerpoint/2010/main" val="746409267"/>
      </p:ext>
    </p:extLst>
  </p:cSld>
  <p:clrMapOvr>
    <a:masterClrMapping/>
  </p:clrMapOvr>
  <p:timing>
    <p:tnLst>
      <p:par>
        <p:cTn xmlns:p14="http://schemas.microsoft.com/office/powerpoint/2010/main" id="1" dur="indefinite" restart="never" nodeType="tmRoot"/>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pPr>
            <a:endParaRPr lang="en-US">
              <a:solidFill>
                <a:srgbClr val="FFFFFF"/>
              </a:solidFill>
              <a:latin typeface="Arial"/>
              <a:cs typeface="Arial"/>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pPr>
            <a:endParaRPr lang="en-US">
              <a:solidFill>
                <a:srgbClr val="FFFFFF"/>
              </a:solidFill>
              <a:latin typeface="Arial"/>
              <a:cs typeface="Aria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89B94838-E8B4-45B5-9BED-20D7358B334C}" type="slidenum">
              <a:rPr lang="en-US">
                <a:solidFill>
                  <a:srgbClr val="FFFFFF"/>
                </a:solidFill>
                <a:latin typeface="Arial"/>
                <a:cs typeface="Arial"/>
              </a:rPr>
              <a:pPr fontAlgn="base">
                <a:spcBef>
                  <a:spcPct val="0"/>
                </a:spcBef>
                <a:spcAft>
                  <a:spcPct val="0"/>
                </a:spcAft>
              </a:pPr>
              <a:t>‹#›</a:t>
            </a:fld>
            <a:endParaRPr lang="en-US">
              <a:solidFill>
                <a:srgbClr val="FFFFFF"/>
              </a:solidFill>
              <a:latin typeface="Arial"/>
              <a:cs typeface="Arial"/>
            </a:endParaRPr>
          </a:p>
        </p:txBody>
      </p:sp>
    </p:spTree>
    <p:extLst>
      <p:ext uri="{BB962C8B-B14F-4D97-AF65-F5344CB8AC3E}">
        <p14:creationId xmlns:p14="http://schemas.microsoft.com/office/powerpoint/2010/main" val="40605938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pPr>
            <a:endParaRPr lang="en-US">
              <a:solidFill>
                <a:srgbClr val="FFFFFF"/>
              </a:solidFill>
              <a:latin typeface="Arial"/>
              <a:cs typeface="Arial"/>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pPr>
            <a:endParaRPr lang="en-US">
              <a:solidFill>
                <a:srgbClr val="FFFFFF"/>
              </a:solidFill>
              <a:latin typeface="Arial"/>
              <a:cs typeface="Aria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4FB6E390-A97D-4418-BEF3-720C18D0059D}" type="slidenum">
              <a:rPr lang="en-US">
                <a:solidFill>
                  <a:srgbClr val="FFFFFF"/>
                </a:solidFill>
                <a:latin typeface="Arial"/>
                <a:cs typeface="Arial"/>
              </a:rPr>
              <a:pPr fontAlgn="base">
                <a:spcBef>
                  <a:spcPct val="0"/>
                </a:spcBef>
                <a:spcAft>
                  <a:spcPct val="0"/>
                </a:spcAft>
              </a:pPr>
              <a:t>‹#›</a:t>
            </a:fld>
            <a:endParaRPr lang="en-US">
              <a:solidFill>
                <a:srgbClr val="FFFFFF"/>
              </a:solidFill>
              <a:latin typeface="Arial"/>
              <a:cs typeface="Arial"/>
            </a:endParaRPr>
          </a:p>
        </p:txBody>
      </p:sp>
    </p:spTree>
    <p:extLst>
      <p:ext uri="{BB962C8B-B14F-4D97-AF65-F5344CB8AC3E}">
        <p14:creationId xmlns:p14="http://schemas.microsoft.com/office/powerpoint/2010/main" val="157571344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fontAlgn="base">
              <a:spcBef>
                <a:spcPct val="0"/>
              </a:spcBef>
              <a:spcAft>
                <a:spcPct val="0"/>
              </a:spcAft>
            </a:pPr>
            <a:endParaRPr lang="en-US">
              <a:solidFill>
                <a:srgbClr val="FFFFFF"/>
              </a:solidFill>
              <a:latin typeface="Arial"/>
              <a:cs typeface="Arial"/>
            </a:endParaRPr>
          </a:p>
        </p:txBody>
      </p:sp>
      <p:sp>
        <p:nvSpPr>
          <p:cNvPr id="6" name="Footer Placeholder 5"/>
          <p:cNvSpPr>
            <a:spLocks noGrp="1"/>
          </p:cNvSpPr>
          <p:nvPr>
            <p:ph type="ftr" sz="quarter" idx="11"/>
          </p:nvPr>
        </p:nvSpPr>
        <p:spPr/>
        <p:txBody>
          <a:bodyPr/>
          <a:lstStyle>
            <a:lvl1pPr>
              <a:defRPr/>
            </a:lvl1pPr>
          </a:lstStyle>
          <a:p>
            <a:pPr fontAlgn="base">
              <a:spcBef>
                <a:spcPct val="0"/>
              </a:spcBef>
              <a:spcAft>
                <a:spcPct val="0"/>
              </a:spcAft>
            </a:pPr>
            <a:endParaRPr lang="en-US">
              <a:solidFill>
                <a:srgbClr val="FFFFFF"/>
              </a:solidFill>
              <a:latin typeface="Arial"/>
              <a:cs typeface="Arial"/>
            </a:endParaRPr>
          </a:p>
        </p:txBody>
      </p:sp>
      <p:sp>
        <p:nvSpPr>
          <p:cNvPr id="7" name="Slide Number Placeholder 6"/>
          <p:cNvSpPr>
            <a:spLocks noGrp="1"/>
          </p:cNvSpPr>
          <p:nvPr>
            <p:ph type="sldNum" sz="quarter" idx="12"/>
          </p:nvPr>
        </p:nvSpPr>
        <p:spPr/>
        <p:txBody>
          <a:bodyPr/>
          <a:lstStyle>
            <a:lvl1pPr>
              <a:defRPr/>
            </a:lvl1pPr>
          </a:lstStyle>
          <a:p>
            <a:pPr fontAlgn="base">
              <a:spcBef>
                <a:spcPct val="0"/>
              </a:spcBef>
              <a:spcAft>
                <a:spcPct val="0"/>
              </a:spcAft>
            </a:pPr>
            <a:fld id="{054B2390-E458-4FE1-870A-81A570139148}" type="slidenum">
              <a:rPr lang="en-US">
                <a:solidFill>
                  <a:srgbClr val="FFFFFF"/>
                </a:solidFill>
                <a:latin typeface="Arial"/>
                <a:cs typeface="Arial"/>
              </a:rPr>
              <a:pPr fontAlgn="base">
                <a:spcBef>
                  <a:spcPct val="0"/>
                </a:spcBef>
                <a:spcAft>
                  <a:spcPct val="0"/>
                </a:spcAft>
              </a:pPr>
              <a:t>‹#›</a:t>
            </a:fld>
            <a:endParaRPr lang="en-US">
              <a:solidFill>
                <a:srgbClr val="FFFFFF"/>
              </a:solidFill>
              <a:latin typeface="Arial"/>
              <a:cs typeface="Arial"/>
            </a:endParaRPr>
          </a:p>
        </p:txBody>
      </p:sp>
    </p:spTree>
    <p:extLst>
      <p:ext uri="{BB962C8B-B14F-4D97-AF65-F5344CB8AC3E}">
        <p14:creationId xmlns:p14="http://schemas.microsoft.com/office/powerpoint/2010/main" val="330821753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fontAlgn="base">
              <a:spcBef>
                <a:spcPct val="0"/>
              </a:spcBef>
              <a:spcAft>
                <a:spcPct val="0"/>
              </a:spcAft>
            </a:pPr>
            <a:endParaRPr lang="en-US">
              <a:solidFill>
                <a:srgbClr val="FFFFFF"/>
              </a:solidFill>
              <a:latin typeface="Arial"/>
              <a:cs typeface="Arial"/>
            </a:endParaRPr>
          </a:p>
        </p:txBody>
      </p:sp>
      <p:sp>
        <p:nvSpPr>
          <p:cNvPr id="8" name="Footer Placeholder 7"/>
          <p:cNvSpPr>
            <a:spLocks noGrp="1"/>
          </p:cNvSpPr>
          <p:nvPr>
            <p:ph type="ftr" sz="quarter" idx="11"/>
          </p:nvPr>
        </p:nvSpPr>
        <p:spPr/>
        <p:txBody>
          <a:bodyPr/>
          <a:lstStyle>
            <a:lvl1pPr>
              <a:defRPr/>
            </a:lvl1pPr>
          </a:lstStyle>
          <a:p>
            <a:pPr fontAlgn="base">
              <a:spcBef>
                <a:spcPct val="0"/>
              </a:spcBef>
              <a:spcAft>
                <a:spcPct val="0"/>
              </a:spcAft>
            </a:pPr>
            <a:endParaRPr lang="en-US">
              <a:solidFill>
                <a:srgbClr val="FFFFFF"/>
              </a:solidFill>
              <a:latin typeface="Arial"/>
              <a:cs typeface="Arial"/>
            </a:endParaRPr>
          </a:p>
        </p:txBody>
      </p:sp>
      <p:sp>
        <p:nvSpPr>
          <p:cNvPr id="9" name="Slide Number Placeholder 8"/>
          <p:cNvSpPr>
            <a:spLocks noGrp="1"/>
          </p:cNvSpPr>
          <p:nvPr>
            <p:ph type="sldNum" sz="quarter" idx="12"/>
          </p:nvPr>
        </p:nvSpPr>
        <p:spPr/>
        <p:txBody>
          <a:bodyPr/>
          <a:lstStyle>
            <a:lvl1pPr>
              <a:defRPr/>
            </a:lvl1pPr>
          </a:lstStyle>
          <a:p>
            <a:pPr fontAlgn="base">
              <a:spcBef>
                <a:spcPct val="0"/>
              </a:spcBef>
              <a:spcAft>
                <a:spcPct val="0"/>
              </a:spcAft>
            </a:pPr>
            <a:fld id="{4C860E87-2D27-4834-B4E6-B81D95E5BB49}" type="slidenum">
              <a:rPr lang="en-US">
                <a:solidFill>
                  <a:srgbClr val="FFFFFF"/>
                </a:solidFill>
                <a:latin typeface="Arial"/>
                <a:cs typeface="Arial"/>
              </a:rPr>
              <a:pPr fontAlgn="base">
                <a:spcBef>
                  <a:spcPct val="0"/>
                </a:spcBef>
                <a:spcAft>
                  <a:spcPct val="0"/>
                </a:spcAft>
              </a:pPr>
              <a:t>‹#›</a:t>
            </a:fld>
            <a:endParaRPr lang="en-US">
              <a:solidFill>
                <a:srgbClr val="FFFFFF"/>
              </a:solidFill>
              <a:latin typeface="Arial"/>
              <a:cs typeface="Arial"/>
            </a:endParaRPr>
          </a:p>
        </p:txBody>
      </p:sp>
    </p:spTree>
    <p:extLst>
      <p:ext uri="{BB962C8B-B14F-4D97-AF65-F5344CB8AC3E}">
        <p14:creationId xmlns:p14="http://schemas.microsoft.com/office/powerpoint/2010/main" val="378137477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fontAlgn="base">
              <a:spcBef>
                <a:spcPct val="0"/>
              </a:spcBef>
              <a:spcAft>
                <a:spcPct val="0"/>
              </a:spcAft>
            </a:pPr>
            <a:endParaRPr lang="en-US">
              <a:solidFill>
                <a:srgbClr val="FFFFFF"/>
              </a:solidFill>
              <a:latin typeface="Arial"/>
              <a:cs typeface="Arial"/>
            </a:endParaRPr>
          </a:p>
        </p:txBody>
      </p:sp>
      <p:sp>
        <p:nvSpPr>
          <p:cNvPr id="4" name="Footer Placeholder 3"/>
          <p:cNvSpPr>
            <a:spLocks noGrp="1"/>
          </p:cNvSpPr>
          <p:nvPr>
            <p:ph type="ftr" sz="quarter" idx="11"/>
          </p:nvPr>
        </p:nvSpPr>
        <p:spPr/>
        <p:txBody>
          <a:bodyPr/>
          <a:lstStyle>
            <a:lvl1pPr>
              <a:defRPr/>
            </a:lvl1pPr>
          </a:lstStyle>
          <a:p>
            <a:pPr fontAlgn="base">
              <a:spcBef>
                <a:spcPct val="0"/>
              </a:spcBef>
              <a:spcAft>
                <a:spcPct val="0"/>
              </a:spcAft>
            </a:pPr>
            <a:endParaRPr lang="en-US">
              <a:solidFill>
                <a:srgbClr val="FFFFFF"/>
              </a:solidFill>
              <a:latin typeface="Arial"/>
              <a:cs typeface="Arial"/>
            </a:endParaRPr>
          </a:p>
        </p:txBody>
      </p:sp>
      <p:sp>
        <p:nvSpPr>
          <p:cNvPr id="5" name="Slide Number Placeholder 4"/>
          <p:cNvSpPr>
            <a:spLocks noGrp="1"/>
          </p:cNvSpPr>
          <p:nvPr>
            <p:ph type="sldNum" sz="quarter" idx="12"/>
          </p:nvPr>
        </p:nvSpPr>
        <p:spPr/>
        <p:txBody>
          <a:bodyPr/>
          <a:lstStyle>
            <a:lvl1pPr>
              <a:defRPr/>
            </a:lvl1pPr>
          </a:lstStyle>
          <a:p>
            <a:pPr fontAlgn="base">
              <a:spcBef>
                <a:spcPct val="0"/>
              </a:spcBef>
              <a:spcAft>
                <a:spcPct val="0"/>
              </a:spcAft>
            </a:pPr>
            <a:fld id="{D1E71BB4-BCC5-444F-989D-087A01E71C18}" type="slidenum">
              <a:rPr lang="en-US">
                <a:solidFill>
                  <a:srgbClr val="FFFFFF"/>
                </a:solidFill>
                <a:latin typeface="Arial"/>
                <a:cs typeface="Arial"/>
              </a:rPr>
              <a:pPr fontAlgn="base">
                <a:spcBef>
                  <a:spcPct val="0"/>
                </a:spcBef>
                <a:spcAft>
                  <a:spcPct val="0"/>
                </a:spcAft>
              </a:pPr>
              <a:t>‹#›</a:t>
            </a:fld>
            <a:endParaRPr lang="en-US">
              <a:solidFill>
                <a:srgbClr val="FFFFFF"/>
              </a:solidFill>
              <a:latin typeface="Arial"/>
              <a:cs typeface="Arial"/>
            </a:endParaRPr>
          </a:p>
        </p:txBody>
      </p:sp>
    </p:spTree>
    <p:extLst>
      <p:ext uri="{BB962C8B-B14F-4D97-AF65-F5344CB8AC3E}">
        <p14:creationId xmlns:p14="http://schemas.microsoft.com/office/powerpoint/2010/main" val="148044481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fontAlgn="base">
              <a:spcBef>
                <a:spcPct val="0"/>
              </a:spcBef>
              <a:spcAft>
                <a:spcPct val="0"/>
              </a:spcAft>
            </a:pPr>
            <a:endParaRPr lang="en-US">
              <a:solidFill>
                <a:srgbClr val="FFFFFF"/>
              </a:solidFill>
              <a:latin typeface="Arial"/>
              <a:cs typeface="Arial"/>
            </a:endParaRPr>
          </a:p>
        </p:txBody>
      </p:sp>
      <p:sp>
        <p:nvSpPr>
          <p:cNvPr id="3" name="Footer Placeholder 2"/>
          <p:cNvSpPr>
            <a:spLocks noGrp="1"/>
          </p:cNvSpPr>
          <p:nvPr>
            <p:ph type="ftr" sz="quarter" idx="11"/>
          </p:nvPr>
        </p:nvSpPr>
        <p:spPr/>
        <p:txBody>
          <a:bodyPr/>
          <a:lstStyle>
            <a:lvl1pPr>
              <a:defRPr/>
            </a:lvl1pPr>
          </a:lstStyle>
          <a:p>
            <a:pPr fontAlgn="base">
              <a:spcBef>
                <a:spcPct val="0"/>
              </a:spcBef>
              <a:spcAft>
                <a:spcPct val="0"/>
              </a:spcAft>
            </a:pPr>
            <a:endParaRPr lang="en-US">
              <a:solidFill>
                <a:srgbClr val="FFFFFF"/>
              </a:solidFill>
              <a:latin typeface="Arial"/>
              <a:cs typeface="Arial"/>
            </a:endParaRPr>
          </a:p>
        </p:txBody>
      </p:sp>
      <p:sp>
        <p:nvSpPr>
          <p:cNvPr id="4" name="Slide Number Placeholder 3"/>
          <p:cNvSpPr>
            <a:spLocks noGrp="1"/>
          </p:cNvSpPr>
          <p:nvPr>
            <p:ph type="sldNum" sz="quarter" idx="12"/>
          </p:nvPr>
        </p:nvSpPr>
        <p:spPr/>
        <p:txBody>
          <a:bodyPr/>
          <a:lstStyle>
            <a:lvl1pPr>
              <a:defRPr/>
            </a:lvl1pPr>
          </a:lstStyle>
          <a:p>
            <a:pPr fontAlgn="base">
              <a:spcBef>
                <a:spcPct val="0"/>
              </a:spcBef>
              <a:spcAft>
                <a:spcPct val="0"/>
              </a:spcAft>
            </a:pPr>
            <a:fld id="{B17710FB-258B-49F6-A525-E8EE5E72AB4C}" type="slidenum">
              <a:rPr lang="en-US">
                <a:solidFill>
                  <a:srgbClr val="FFFFFF"/>
                </a:solidFill>
                <a:latin typeface="Arial"/>
                <a:cs typeface="Arial"/>
              </a:rPr>
              <a:pPr fontAlgn="base">
                <a:spcBef>
                  <a:spcPct val="0"/>
                </a:spcBef>
                <a:spcAft>
                  <a:spcPct val="0"/>
                </a:spcAft>
              </a:pPr>
              <a:t>‹#›</a:t>
            </a:fld>
            <a:endParaRPr lang="en-US">
              <a:solidFill>
                <a:srgbClr val="FFFFFF"/>
              </a:solidFill>
              <a:latin typeface="Arial"/>
              <a:cs typeface="Arial"/>
            </a:endParaRPr>
          </a:p>
        </p:txBody>
      </p:sp>
    </p:spTree>
    <p:extLst>
      <p:ext uri="{BB962C8B-B14F-4D97-AF65-F5344CB8AC3E}">
        <p14:creationId xmlns:p14="http://schemas.microsoft.com/office/powerpoint/2010/main" val="165774761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fontAlgn="base">
              <a:spcBef>
                <a:spcPct val="0"/>
              </a:spcBef>
              <a:spcAft>
                <a:spcPct val="0"/>
              </a:spcAft>
            </a:pPr>
            <a:endParaRPr lang="en-US">
              <a:solidFill>
                <a:srgbClr val="FFFFFF"/>
              </a:solidFill>
              <a:latin typeface="Arial"/>
              <a:cs typeface="Arial"/>
            </a:endParaRPr>
          </a:p>
        </p:txBody>
      </p:sp>
      <p:sp>
        <p:nvSpPr>
          <p:cNvPr id="6" name="Footer Placeholder 5"/>
          <p:cNvSpPr>
            <a:spLocks noGrp="1"/>
          </p:cNvSpPr>
          <p:nvPr>
            <p:ph type="ftr" sz="quarter" idx="11"/>
          </p:nvPr>
        </p:nvSpPr>
        <p:spPr/>
        <p:txBody>
          <a:bodyPr/>
          <a:lstStyle>
            <a:lvl1pPr>
              <a:defRPr/>
            </a:lvl1pPr>
          </a:lstStyle>
          <a:p>
            <a:pPr fontAlgn="base">
              <a:spcBef>
                <a:spcPct val="0"/>
              </a:spcBef>
              <a:spcAft>
                <a:spcPct val="0"/>
              </a:spcAft>
            </a:pPr>
            <a:endParaRPr lang="en-US">
              <a:solidFill>
                <a:srgbClr val="FFFFFF"/>
              </a:solidFill>
              <a:latin typeface="Arial"/>
              <a:cs typeface="Arial"/>
            </a:endParaRPr>
          </a:p>
        </p:txBody>
      </p:sp>
      <p:sp>
        <p:nvSpPr>
          <p:cNvPr id="7" name="Slide Number Placeholder 6"/>
          <p:cNvSpPr>
            <a:spLocks noGrp="1"/>
          </p:cNvSpPr>
          <p:nvPr>
            <p:ph type="sldNum" sz="quarter" idx="12"/>
          </p:nvPr>
        </p:nvSpPr>
        <p:spPr/>
        <p:txBody>
          <a:bodyPr/>
          <a:lstStyle>
            <a:lvl1pPr>
              <a:defRPr/>
            </a:lvl1pPr>
          </a:lstStyle>
          <a:p>
            <a:pPr fontAlgn="base">
              <a:spcBef>
                <a:spcPct val="0"/>
              </a:spcBef>
              <a:spcAft>
                <a:spcPct val="0"/>
              </a:spcAft>
            </a:pPr>
            <a:fld id="{9E43ECC7-51CF-4874-B1E3-BA1C61E87186}" type="slidenum">
              <a:rPr lang="en-US">
                <a:solidFill>
                  <a:srgbClr val="FFFFFF"/>
                </a:solidFill>
                <a:latin typeface="Arial"/>
                <a:cs typeface="Arial"/>
              </a:rPr>
              <a:pPr fontAlgn="base">
                <a:spcBef>
                  <a:spcPct val="0"/>
                </a:spcBef>
                <a:spcAft>
                  <a:spcPct val="0"/>
                </a:spcAft>
              </a:pPr>
              <a:t>‹#›</a:t>
            </a:fld>
            <a:endParaRPr lang="en-US">
              <a:solidFill>
                <a:srgbClr val="FFFFFF"/>
              </a:solidFill>
              <a:latin typeface="Arial"/>
              <a:cs typeface="Arial"/>
            </a:endParaRPr>
          </a:p>
        </p:txBody>
      </p:sp>
    </p:spTree>
    <p:extLst>
      <p:ext uri="{BB962C8B-B14F-4D97-AF65-F5344CB8AC3E}">
        <p14:creationId xmlns:p14="http://schemas.microsoft.com/office/powerpoint/2010/main" val="328625822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fontAlgn="base">
              <a:spcBef>
                <a:spcPct val="0"/>
              </a:spcBef>
              <a:spcAft>
                <a:spcPct val="0"/>
              </a:spcAft>
            </a:pPr>
            <a:endParaRPr lang="en-US">
              <a:solidFill>
                <a:srgbClr val="FFFFFF"/>
              </a:solidFill>
              <a:latin typeface="Arial"/>
              <a:cs typeface="Arial"/>
            </a:endParaRPr>
          </a:p>
        </p:txBody>
      </p:sp>
      <p:sp>
        <p:nvSpPr>
          <p:cNvPr id="6" name="Footer Placeholder 5"/>
          <p:cNvSpPr>
            <a:spLocks noGrp="1"/>
          </p:cNvSpPr>
          <p:nvPr>
            <p:ph type="ftr" sz="quarter" idx="11"/>
          </p:nvPr>
        </p:nvSpPr>
        <p:spPr/>
        <p:txBody>
          <a:bodyPr/>
          <a:lstStyle>
            <a:lvl1pPr>
              <a:defRPr/>
            </a:lvl1pPr>
          </a:lstStyle>
          <a:p>
            <a:pPr fontAlgn="base">
              <a:spcBef>
                <a:spcPct val="0"/>
              </a:spcBef>
              <a:spcAft>
                <a:spcPct val="0"/>
              </a:spcAft>
            </a:pPr>
            <a:endParaRPr lang="en-US">
              <a:solidFill>
                <a:srgbClr val="FFFFFF"/>
              </a:solidFill>
              <a:latin typeface="Arial"/>
              <a:cs typeface="Arial"/>
            </a:endParaRPr>
          </a:p>
        </p:txBody>
      </p:sp>
      <p:sp>
        <p:nvSpPr>
          <p:cNvPr id="7" name="Slide Number Placeholder 6"/>
          <p:cNvSpPr>
            <a:spLocks noGrp="1"/>
          </p:cNvSpPr>
          <p:nvPr>
            <p:ph type="sldNum" sz="quarter" idx="12"/>
          </p:nvPr>
        </p:nvSpPr>
        <p:spPr/>
        <p:txBody>
          <a:bodyPr/>
          <a:lstStyle>
            <a:lvl1pPr>
              <a:defRPr/>
            </a:lvl1pPr>
          </a:lstStyle>
          <a:p>
            <a:pPr fontAlgn="base">
              <a:spcBef>
                <a:spcPct val="0"/>
              </a:spcBef>
              <a:spcAft>
                <a:spcPct val="0"/>
              </a:spcAft>
            </a:pPr>
            <a:fld id="{640758AA-2FD3-4CAF-A60B-3BF20D1E3FE1}" type="slidenum">
              <a:rPr lang="en-US">
                <a:solidFill>
                  <a:srgbClr val="FFFFFF"/>
                </a:solidFill>
                <a:latin typeface="Arial"/>
                <a:cs typeface="Arial"/>
              </a:rPr>
              <a:pPr fontAlgn="base">
                <a:spcBef>
                  <a:spcPct val="0"/>
                </a:spcBef>
                <a:spcAft>
                  <a:spcPct val="0"/>
                </a:spcAft>
              </a:pPr>
              <a:t>‹#›</a:t>
            </a:fld>
            <a:endParaRPr lang="en-US">
              <a:solidFill>
                <a:srgbClr val="FFFFFF"/>
              </a:solidFill>
              <a:latin typeface="Arial"/>
              <a:cs typeface="Arial"/>
            </a:endParaRPr>
          </a:p>
        </p:txBody>
      </p:sp>
    </p:spTree>
    <p:extLst>
      <p:ext uri="{BB962C8B-B14F-4D97-AF65-F5344CB8AC3E}">
        <p14:creationId xmlns:p14="http://schemas.microsoft.com/office/powerpoint/2010/main" val="210299085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pPr>
            <a:endParaRPr lang="en-US">
              <a:solidFill>
                <a:srgbClr val="FFFFFF"/>
              </a:solidFill>
              <a:latin typeface="Arial"/>
              <a:cs typeface="Arial"/>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pPr>
            <a:endParaRPr lang="en-US">
              <a:solidFill>
                <a:srgbClr val="FFFFFF"/>
              </a:solidFill>
              <a:latin typeface="Arial"/>
              <a:cs typeface="Aria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F01F6C70-1026-42BB-A71C-B211FFF5C4C0}" type="slidenum">
              <a:rPr lang="en-US">
                <a:solidFill>
                  <a:srgbClr val="FFFFFF"/>
                </a:solidFill>
                <a:latin typeface="Arial"/>
                <a:cs typeface="Arial"/>
              </a:rPr>
              <a:pPr fontAlgn="base">
                <a:spcBef>
                  <a:spcPct val="0"/>
                </a:spcBef>
                <a:spcAft>
                  <a:spcPct val="0"/>
                </a:spcAft>
              </a:pPr>
              <a:t>‹#›</a:t>
            </a:fld>
            <a:endParaRPr lang="en-US">
              <a:solidFill>
                <a:srgbClr val="FFFFFF"/>
              </a:solidFill>
              <a:latin typeface="Arial"/>
              <a:cs typeface="Arial"/>
            </a:endParaRPr>
          </a:p>
        </p:txBody>
      </p:sp>
    </p:spTree>
    <p:extLst>
      <p:ext uri="{BB962C8B-B14F-4D97-AF65-F5344CB8AC3E}">
        <p14:creationId xmlns:p14="http://schemas.microsoft.com/office/powerpoint/2010/main" val="38404749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cs typeface="Aria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cs typeface="Aria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44C4D95C-8B50-4329-9317-159C8188AB1F}" type="slidenum">
              <a:rPr lang="en-US">
                <a:cs typeface="Arial"/>
              </a:rPr>
              <a:pPr fontAlgn="base">
                <a:spcBef>
                  <a:spcPct val="0"/>
                </a:spcBef>
                <a:spcAft>
                  <a:spcPct val="0"/>
                </a:spcAft>
                <a:defRPr/>
              </a:pPr>
              <a:t>‹#›</a:t>
            </a:fld>
            <a:endParaRPr lang="en-US">
              <a:cs typeface="Arial"/>
            </a:endParaRPr>
          </a:p>
        </p:txBody>
      </p:sp>
    </p:spTree>
    <p:extLst>
      <p:ext uri="{BB962C8B-B14F-4D97-AF65-F5344CB8AC3E}">
        <p14:creationId xmlns:p14="http://schemas.microsoft.com/office/powerpoint/2010/main" val="2916719191"/>
      </p:ext>
    </p:extLst>
  </p:cSld>
  <p:clrMapOvr>
    <a:masterClrMapping/>
  </p:clrMapOvr>
  <p:transition xmlns:p14="http://schemas.microsoft.com/office/powerpoint/2010/main" spd="med"/>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pPr>
            <a:endParaRPr lang="en-US">
              <a:solidFill>
                <a:srgbClr val="FFFFFF"/>
              </a:solidFill>
              <a:latin typeface="Arial"/>
              <a:cs typeface="Arial"/>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pPr>
            <a:endParaRPr lang="en-US">
              <a:solidFill>
                <a:srgbClr val="FFFFFF"/>
              </a:solidFill>
              <a:latin typeface="Arial"/>
              <a:cs typeface="Aria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45DBD1D6-A728-4AF5-9477-93B8DFD9E5A3}" type="slidenum">
              <a:rPr lang="en-US">
                <a:solidFill>
                  <a:srgbClr val="FFFFFF"/>
                </a:solidFill>
                <a:latin typeface="Arial"/>
                <a:cs typeface="Arial"/>
              </a:rPr>
              <a:pPr fontAlgn="base">
                <a:spcBef>
                  <a:spcPct val="0"/>
                </a:spcBef>
                <a:spcAft>
                  <a:spcPct val="0"/>
                </a:spcAft>
              </a:pPr>
              <a:t>‹#›</a:t>
            </a:fld>
            <a:endParaRPr lang="en-US">
              <a:solidFill>
                <a:srgbClr val="FFFFFF"/>
              </a:solidFill>
              <a:latin typeface="Arial"/>
              <a:cs typeface="Arial"/>
            </a:endParaRPr>
          </a:p>
        </p:txBody>
      </p:sp>
    </p:spTree>
    <p:extLst>
      <p:ext uri="{BB962C8B-B14F-4D97-AF65-F5344CB8AC3E}">
        <p14:creationId xmlns:p14="http://schemas.microsoft.com/office/powerpoint/2010/main" val="126917831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4" name="Rectangle 3"/>
          <p:cNvSpPr/>
          <p:nvPr/>
        </p:nvSpPr>
        <p:spPr bwMode="ltGray">
          <a:xfrm>
            <a:off x="0" y="0"/>
            <a:ext cx="9144000" cy="513556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defTabSz="914400">
              <a:defRPr/>
            </a:pPr>
            <a:endParaRPr lang="en-US">
              <a:solidFill>
                <a:prstClr val="white"/>
              </a:solidFill>
              <a:latin typeface="Corbel"/>
            </a:endParaRPr>
          </a:p>
        </p:txBody>
      </p:sp>
      <p:sp>
        <p:nvSpPr>
          <p:cNvPr id="5" name="Rectangle 4"/>
          <p:cNvSpPr/>
          <p:nvPr/>
        </p:nvSpPr>
        <p:spPr bwMode="invGray">
          <a:xfrm>
            <a:off x="0" y="5127625"/>
            <a:ext cx="9144000" cy="46038"/>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defTabSz="914400">
              <a:defRPr/>
            </a:pPr>
            <a:endParaRPr lang="en-US">
              <a:solidFill>
                <a:prstClr val="white"/>
              </a:solidFill>
              <a:latin typeface="Corbel"/>
            </a:endParaRPr>
          </a:p>
        </p:txBody>
      </p:sp>
      <p:sp>
        <p:nvSpPr>
          <p:cNvPr id="2" name="Title 1"/>
          <p:cNvSpPr>
            <a:spLocks noGrp="1"/>
          </p:cNvSpPr>
          <p:nvPr>
            <p:ph type="ctrTitle"/>
          </p:nvPr>
        </p:nvSpPr>
        <p:spPr>
          <a:xfrm>
            <a:off x="685800" y="3355848"/>
            <a:ext cx="8077200" cy="1673352"/>
          </a:xfrm>
        </p:spPr>
        <p:txBody>
          <a:bodyPr tIns="0" bIns="0" anchor="t"/>
          <a:lstStyle>
            <a:lvl1pPr algn="l">
              <a:defRPr sz="4700" b="1"/>
            </a:lvl1pPr>
            <a:extLst/>
          </a:lstStyle>
          <a:p>
            <a:r>
              <a:rPr lang="en-US" smtClean="0"/>
              <a:t>Click to edit Master title style</a:t>
            </a:r>
            <a:endParaRPr lang="en-US"/>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lang="en-US" smtClean="0"/>
              <a:t>Click to edit Master subtitle style</a:t>
            </a:r>
            <a:endParaRPr lang="en-US"/>
          </a:p>
        </p:txBody>
      </p:sp>
      <p:sp>
        <p:nvSpPr>
          <p:cNvPr id="6" name="Date Placeholder 3"/>
          <p:cNvSpPr>
            <a:spLocks noGrp="1"/>
          </p:cNvSpPr>
          <p:nvPr>
            <p:ph type="dt" sz="half" idx="10"/>
          </p:nvPr>
        </p:nvSpPr>
        <p:spPr/>
        <p:txBody>
          <a:bodyPr/>
          <a:lstStyle>
            <a:lvl1pPr fontAlgn="base">
              <a:spcBef>
                <a:spcPct val="0"/>
              </a:spcBef>
              <a:spcAft>
                <a:spcPct val="0"/>
              </a:spcAft>
              <a:defRPr/>
            </a:lvl1pPr>
          </a:lstStyle>
          <a:p>
            <a:pPr>
              <a:defRPr/>
            </a:pPr>
            <a:fld id="{972C405F-CFC2-4960-9C73-8C92FE43248D}" type="datetimeFigureOut">
              <a:rPr lang="en-US"/>
              <a:pPr>
                <a:defRPr/>
              </a:pPr>
              <a:t>5/9/17</a:t>
            </a:fld>
            <a:endParaRPr lang="en-US"/>
          </a:p>
        </p:txBody>
      </p:sp>
      <p:sp>
        <p:nvSpPr>
          <p:cNvPr id="7" name="Footer Placeholder 4"/>
          <p:cNvSpPr>
            <a:spLocks noGrp="1"/>
          </p:cNvSpPr>
          <p:nvPr>
            <p:ph type="ftr" sz="quarter" idx="11"/>
          </p:nvPr>
        </p:nvSpPr>
        <p:spPr/>
        <p:txBody>
          <a:bodyPr/>
          <a:lstStyle>
            <a:lvl1pPr algn="ctr" fontAlgn="base">
              <a:spcBef>
                <a:spcPct val="0"/>
              </a:spcBef>
              <a:spcAft>
                <a:spcPct val="0"/>
              </a:spcAft>
              <a:defRPr/>
            </a:lvl1pPr>
          </a:lstStyle>
          <a:p>
            <a:pPr>
              <a:defRPr/>
            </a:pPr>
            <a:endParaRPr lang="en-US"/>
          </a:p>
        </p:txBody>
      </p:sp>
      <p:sp>
        <p:nvSpPr>
          <p:cNvPr id="8" name="Slide Number Placeholder 5"/>
          <p:cNvSpPr>
            <a:spLocks noGrp="1"/>
          </p:cNvSpPr>
          <p:nvPr>
            <p:ph type="sldNum" sz="quarter" idx="12"/>
          </p:nvPr>
        </p:nvSpPr>
        <p:spPr/>
        <p:txBody>
          <a:bodyPr/>
          <a:lstStyle>
            <a:lvl1pPr fontAlgn="base">
              <a:spcBef>
                <a:spcPct val="0"/>
              </a:spcBef>
              <a:spcAft>
                <a:spcPct val="0"/>
              </a:spcAft>
              <a:defRPr/>
            </a:lvl1pPr>
          </a:lstStyle>
          <a:p>
            <a:pPr>
              <a:defRPr/>
            </a:pPr>
            <a:fld id="{6F052860-7C67-4328-BE7B-F68DEC92725E}" type="slidenum">
              <a:rPr lang="en-US"/>
              <a:pPr>
                <a:defRPr/>
              </a:pPr>
              <a:t>‹#›</a:t>
            </a:fld>
            <a:endParaRPr lang="en-US"/>
          </a:p>
        </p:txBody>
      </p:sp>
    </p:spTree>
    <p:extLst>
      <p:ext uri="{BB962C8B-B14F-4D97-AF65-F5344CB8AC3E}">
        <p14:creationId xmlns:p14="http://schemas.microsoft.com/office/powerpoint/2010/main" val="2596984281"/>
      </p:ext>
    </p:extLst>
  </p:cSld>
  <p:clrMapOvr>
    <a:overrideClrMapping bg1="dk1" tx1="lt1" bg2="dk2" tx2="lt2" accent1="accent1" accent2="accent2" accent3="accent3" accent4="accent4" accent5="accent5" accent6="accent6" hlink="hlink" folHlink="folHlink"/>
  </p:clrMapOvr>
  <p:transition xmlns:p14="http://schemas.microsoft.com/office/powerpoint/2010/main" spd="slow">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extLst/>
          </a:lstStyle>
          <a:p>
            <a:r>
              <a:rPr lang="en-US" smtClean="0"/>
              <a:t>Click to edit Master title style</a:t>
            </a:r>
            <a:endParaRPr lang="en-US"/>
          </a:p>
        </p:txBody>
      </p:sp>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vl1pPr>
          </a:lstStyle>
          <a:p>
            <a:pPr>
              <a:defRPr/>
            </a:pPr>
            <a:fld id="{A19EFC73-30D2-4D4D-9322-A980C63FAF3C}" type="datetimeFigureOut">
              <a:rPr lang="en-US"/>
              <a:pPr>
                <a:defRPr/>
              </a:pPr>
              <a:t>5/9/17</a:t>
            </a:fld>
            <a:endParaRPr lang="en-US"/>
          </a:p>
        </p:txBody>
      </p:sp>
      <p:sp>
        <p:nvSpPr>
          <p:cNvPr id="5" name="Footer Placeholder 4"/>
          <p:cNvSpPr>
            <a:spLocks noGrp="1"/>
          </p:cNvSpPr>
          <p:nvPr>
            <p:ph type="ftr" sz="quarter" idx="11"/>
          </p:nvPr>
        </p:nvSpPr>
        <p:spPr/>
        <p:txBody>
          <a:bodyPr/>
          <a:lstStyle>
            <a:lvl1pPr algn="ctr" fontAlgn="base">
              <a:spcBef>
                <a:spcPct val="0"/>
              </a:spcBef>
              <a:spcAft>
                <a:spcPct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vl1pPr>
          </a:lstStyle>
          <a:p>
            <a:pPr>
              <a:defRPr/>
            </a:pPr>
            <a:fld id="{2E81EEB2-83E9-4D01-A41A-A5EA28F90E8E}" type="slidenum">
              <a:rPr lang="en-US"/>
              <a:pPr>
                <a:defRPr/>
              </a:pPr>
              <a:t>‹#›</a:t>
            </a:fld>
            <a:endParaRPr lang="en-US"/>
          </a:p>
        </p:txBody>
      </p:sp>
    </p:spTree>
    <p:extLst>
      <p:ext uri="{BB962C8B-B14F-4D97-AF65-F5344CB8AC3E}">
        <p14:creationId xmlns:p14="http://schemas.microsoft.com/office/powerpoint/2010/main" val="898823458"/>
      </p:ext>
    </p:extLst>
  </p:cSld>
  <p:clrMapOvr>
    <a:masterClrMapping/>
  </p:clrMapOvr>
  <p:transition xmlns:p14="http://schemas.microsoft.com/office/powerpoint/2010/main" spd="slow">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4" name="Rectangle 3"/>
          <p:cNvSpPr/>
          <p:nvPr/>
        </p:nvSpPr>
        <p:spPr bwMode="ltGray">
          <a:xfrm>
            <a:off x="0" y="0"/>
            <a:ext cx="9144000" cy="26019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defTabSz="914400">
              <a:defRPr/>
            </a:pPr>
            <a:endParaRPr lang="en-US">
              <a:solidFill>
                <a:prstClr val="white"/>
              </a:solidFill>
              <a:latin typeface="Corbel"/>
            </a:endParaRPr>
          </a:p>
        </p:txBody>
      </p:sp>
      <p:sp>
        <p:nvSpPr>
          <p:cNvPr id="5" name="Rectangle 4"/>
          <p:cNvSpPr/>
          <p:nvPr/>
        </p:nvSpPr>
        <p:spPr bwMode="invGray">
          <a:xfrm>
            <a:off x="0" y="2601913"/>
            <a:ext cx="9144000" cy="46037"/>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defTabSz="914400">
              <a:defRPr/>
            </a:pPr>
            <a:endParaRPr lang="en-US">
              <a:solidFill>
                <a:prstClr val="white"/>
              </a:solidFill>
              <a:latin typeface="Corbel"/>
            </a:endParaRPr>
          </a:p>
        </p:txBody>
      </p:sp>
      <p:sp>
        <p:nvSpPr>
          <p:cNvPr id="2" name="Title 1"/>
          <p:cNvSpPr>
            <a:spLocks noGrp="1"/>
          </p:cNvSpPr>
          <p:nvPr>
            <p:ph type="title"/>
          </p:nvPr>
        </p:nvSpPr>
        <p:spPr>
          <a:xfrm>
            <a:off x="749808" y="118872"/>
            <a:ext cx="8013192" cy="1636776"/>
          </a:xfrm>
        </p:spPr>
        <p:txBody>
          <a:bodyPr tIns="0" rIns="91440" bIns="0" anchor="b"/>
          <a:lstStyle>
            <a:lvl1pPr algn="l">
              <a:defRPr sz="4700" b="1" cap="none" baseline="0"/>
            </a:lvl1pPr>
            <a:extLst/>
          </a:lstStyle>
          <a:p>
            <a:r>
              <a:rPr lang="en-US" smtClean="0"/>
              <a:t>Click to edit Master title style</a:t>
            </a:r>
            <a:endParaRPr lang="en-US"/>
          </a:p>
        </p:txBody>
      </p:sp>
      <p:sp>
        <p:nvSpPr>
          <p:cNvPr id="3" name="Text Placeholder 2"/>
          <p:cNvSpPr>
            <a:spLocks noGrp="1"/>
          </p:cNvSpPr>
          <p:nvPr>
            <p:ph type="body" idx="1"/>
          </p:nvPr>
        </p:nvSpPr>
        <p:spPr>
          <a:xfrm>
            <a:off x="740664" y="1828800"/>
            <a:ext cx="8022336" cy="685800"/>
          </a:xfrm>
        </p:spPr>
        <p:txBody>
          <a:bodyPr lIns="146304" tIns="0" rIns="45720" bIns="0"/>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a:r>
              <a:rPr lang="en-US" smtClean="0"/>
              <a:t>Click to edit Master text styles</a:t>
            </a:r>
          </a:p>
        </p:txBody>
      </p:sp>
      <p:sp>
        <p:nvSpPr>
          <p:cNvPr id="6" name="Date Placeholder 3"/>
          <p:cNvSpPr>
            <a:spLocks noGrp="1"/>
          </p:cNvSpPr>
          <p:nvPr>
            <p:ph type="dt" sz="half" idx="10"/>
          </p:nvPr>
        </p:nvSpPr>
        <p:spPr/>
        <p:txBody>
          <a:bodyPr/>
          <a:lstStyle>
            <a:lvl1pPr fontAlgn="base">
              <a:spcBef>
                <a:spcPct val="0"/>
              </a:spcBef>
              <a:spcAft>
                <a:spcPct val="0"/>
              </a:spcAft>
              <a:defRPr/>
            </a:lvl1pPr>
          </a:lstStyle>
          <a:p>
            <a:pPr>
              <a:defRPr/>
            </a:pPr>
            <a:fld id="{41DF3039-3119-48EF-B33E-B7FBC7415A6E}" type="datetimeFigureOut">
              <a:rPr lang="en-US"/>
              <a:pPr>
                <a:defRPr/>
              </a:pPr>
              <a:t>5/9/17</a:t>
            </a:fld>
            <a:endParaRPr lang="en-US"/>
          </a:p>
        </p:txBody>
      </p:sp>
      <p:sp>
        <p:nvSpPr>
          <p:cNvPr id="7" name="Footer Placeholder 4"/>
          <p:cNvSpPr>
            <a:spLocks noGrp="1"/>
          </p:cNvSpPr>
          <p:nvPr>
            <p:ph type="ftr" sz="quarter" idx="11"/>
          </p:nvPr>
        </p:nvSpPr>
        <p:spPr/>
        <p:txBody>
          <a:bodyPr/>
          <a:lstStyle>
            <a:lvl1pPr algn="ctr" fontAlgn="base">
              <a:spcBef>
                <a:spcPct val="0"/>
              </a:spcBef>
              <a:spcAft>
                <a:spcPct val="0"/>
              </a:spcAft>
              <a:defRPr/>
            </a:lvl1pPr>
          </a:lstStyle>
          <a:p>
            <a:pPr>
              <a:defRPr/>
            </a:pPr>
            <a:endParaRPr lang="en-US"/>
          </a:p>
        </p:txBody>
      </p:sp>
      <p:sp>
        <p:nvSpPr>
          <p:cNvPr id="8" name="Slide Number Placeholder 5"/>
          <p:cNvSpPr>
            <a:spLocks noGrp="1"/>
          </p:cNvSpPr>
          <p:nvPr>
            <p:ph type="sldNum" sz="quarter" idx="12"/>
          </p:nvPr>
        </p:nvSpPr>
        <p:spPr/>
        <p:txBody>
          <a:bodyPr/>
          <a:lstStyle>
            <a:lvl1pPr fontAlgn="base">
              <a:spcBef>
                <a:spcPct val="0"/>
              </a:spcBef>
              <a:spcAft>
                <a:spcPct val="0"/>
              </a:spcAft>
              <a:defRPr/>
            </a:lvl1pPr>
          </a:lstStyle>
          <a:p>
            <a:pPr>
              <a:defRPr/>
            </a:pPr>
            <a:fld id="{337AC0E3-75F5-41E0-91EF-916CFFE47351}" type="slidenum">
              <a:rPr lang="en-US"/>
              <a:pPr>
                <a:defRPr/>
              </a:pPr>
              <a:t>‹#›</a:t>
            </a:fld>
            <a:endParaRPr lang="en-US"/>
          </a:p>
        </p:txBody>
      </p:sp>
    </p:spTree>
    <p:extLst>
      <p:ext uri="{BB962C8B-B14F-4D97-AF65-F5344CB8AC3E}">
        <p14:creationId xmlns:p14="http://schemas.microsoft.com/office/powerpoint/2010/main" val="2064495210"/>
      </p:ext>
    </p:extLst>
  </p:cSld>
  <p:clrMapOvr>
    <a:overrideClrMapping bg1="dk1" tx1="lt1" bg2="dk2" tx2="lt2" accent1="accent1" accent2="accent2" accent3="accent3" accent4="accent4" accent5="accent5" accent6="accent6" hlink="hlink" folHlink="folHlink"/>
  </p:clrMapOvr>
  <p:transition xmlns:p14="http://schemas.microsoft.com/office/powerpoint/2010/main" spd="slow">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lvl1pPr>
          </a:lstStyle>
          <a:p>
            <a:pPr>
              <a:defRPr/>
            </a:pPr>
            <a:fld id="{B8A893E2-1464-4FD1-964C-6C2B478D915D}" type="datetimeFigureOut">
              <a:rPr lang="en-US"/>
              <a:pPr>
                <a:defRPr/>
              </a:pPr>
              <a:t>5/9/17</a:t>
            </a:fld>
            <a:endParaRPr lang="en-US"/>
          </a:p>
        </p:txBody>
      </p:sp>
      <p:sp>
        <p:nvSpPr>
          <p:cNvPr id="6" name="Footer Placeholder 5"/>
          <p:cNvSpPr>
            <a:spLocks noGrp="1"/>
          </p:cNvSpPr>
          <p:nvPr>
            <p:ph type="ftr" sz="quarter" idx="11"/>
          </p:nvPr>
        </p:nvSpPr>
        <p:spPr/>
        <p:txBody>
          <a:bodyPr/>
          <a:lstStyle>
            <a:lvl1pPr algn="ctr" fontAlgn="base">
              <a:spcBef>
                <a:spcPct val="0"/>
              </a:spcBef>
              <a:spcAft>
                <a:spcPct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vl1pPr>
          </a:lstStyle>
          <a:p>
            <a:pPr>
              <a:defRPr/>
            </a:pPr>
            <a:fld id="{CDA40B99-FE51-4E0C-94B1-764DEA4FEC3F}" type="slidenum">
              <a:rPr lang="en-US"/>
              <a:pPr>
                <a:defRPr/>
              </a:pPr>
              <a:t>‹#›</a:t>
            </a:fld>
            <a:endParaRPr lang="en-US"/>
          </a:p>
        </p:txBody>
      </p:sp>
    </p:spTree>
    <p:extLst>
      <p:ext uri="{BB962C8B-B14F-4D97-AF65-F5344CB8AC3E}">
        <p14:creationId xmlns:p14="http://schemas.microsoft.com/office/powerpoint/2010/main" val="2159557880"/>
      </p:ext>
    </p:extLst>
  </p:cSld>
  <p:clrMapOvr>
    <a:masterClrMapping/>
  </p:clrMapOvr>
  <p:transition xmlns:p14="http://schemas.microsoft.com/office/powerpoint/2010/main" spd="slow">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lang="en-US" smtClean="0"/>
              <a:t>Click to edit Master title style</a:t>
            </a:r>
            <a:endParaRPr lang="en-US"/>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a:r>
              <a:rPr lang="en-US" smtClean="0"/>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a:r>
              <a:rPr lang="en-US" smtClean="0"/>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lvl1pPr>
          </a:lstStyle>
          <a:p>
            <a:pPr>
              <a:defRPr/>
            </a:pPr>
            <a:fld id="{12E2E3FA-297D-4FAC-91FB-9AEB3DA4E199}" type="datetimeFigureOut">
              <a:rPr lang="en-US"/>
              <a:pPr>
                <a:defRPr/>
              </a:pPr>
              <a:t>5/9/17</a:t>
            </a:fld>
            <a:endParaRPr lang="en-US"/>
          </a:p>
        </p:txBody>
      </p:sp>
      <p:sp>
        <p:nvSpPr>
          <p:cNvPr id="8" name="Footer Placeholder 7"/>
          <p:cNvSpPr>
            <a:spLocks noGrp="1"/>
          </p:cNvSpPr>
          <p:nvPr>
            <p:ph type="ftr" sz="quarter" idx="11"/>
          </p:nvPr>
        </p:nvSpPr>
        <p:spPr/>
        <p:txBody>
          <a:bodyPr/>
          <a:lstStyle>
            <a:lvl1pPr algn="ctr" fontAlgn="base">
              <a:spcBef>
                <a:spcPct val="0"/>
              </a:spcBef>
              <a:spcAft>
                <a:spcPct val="0"/>
              </a:spcAft>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lvl1pPr>
          </a:lstStyle>
          <a:p>
            <a:pPr>
              <a:defRPr/>
            </a:pPr>
            <a:fld id="{8428F108-0601-4091-BBA8-C20C99DB0A0D}" type="slidenum">
              <a:rPr lang="en-US"/>
              <a:pPr>
                <a:defRPr/>
              </a:pPr>
              <a:t>‹#›</a:t>
            </a:fld>
            <a:endParaRPr lang="en-US"/>
          </a:p>
        </p:txBody>
      </p:sp>
    </p:spTree>
    <p:extLst>
      <p:ext uri="{BB962C8B-B14F-4D97-AF65-F5344CB8AC3E}">
        <p14:creationId xmlns:p14="http://schemas.microsoft.com/office/powerpoint/2010/main" val="2603149048"/>
      </p:ext>
    </p:extLst>
  </p:cSld>
  <p:clrMapOvr>
    <a:masterClrMapping/>
  </p:clrMapOvr>
  <p:transition xmlns:p14="http://schemas.microsoft.com/office/powerpoint/2010/main" spd="slow">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vl1pPr>
          </a:lstStyle>
          <a:p>
            <a:pPr>
              <a:defRPr/>
            </a:pPr>
            <a:fld id="{C28C4830-DD86-42B9-8F38-8956DBF814D4}" type="datetimeFigureOut">
              <a:rPr lang="en-US"/>
              <a:pPr>
                <a:defRPr/>
              </a:pPr>
              <a:t>5/9/17</a:t>
            </a:fld>
            <a:endParaRPr lang="en-US"/>
          </a:p>
        </p:txBody>
      </p:sp>
      <p:sp>
        <p:nvSpPr>
          <p:cNvPr id="4" name="Footer Placeholder 3"/>
          <p:cNvSpPr>
            <a:spLocks noGrp="1"/>
          </p:cNvSpPr>
          <p:nvPr>
            <p:ph type="ftr" sz="quarter" idx="11"/>
          </p:nvPr>
        </p:nvSpPr>
        <p:spPr/>
        <p:txBody>
          <a:bodyPr/>
          <a:lstStyle>
            <a:lvl1pPr algn="ctr" fontAlgn="base">
              <a:spcBef>
                <a:spcPct val="0"/>
              </a:spcBef>
              <a:spcAft>
                <a:spcPct val="0"/>
              </a:spcAft>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lvl1pPr>
          </a:lstStyle>
          <a:p>
            <a:pPr>
              <a:defRPr/>
            </a:pPr>
            <a:fld id="{D03FD953-29BB-474C-AE9B-FE3B752D4360}" type="slidenum">
              <a:rPr lang="en-US"/>
              <a:pPr>
                <a:defRPr/>
              </a:pPr>
              <a:t>‹#›</a:t>
            </a:fld>
            <a:endParaRPr lang="en-US"/>
          </a:p>
        </p:txBody>
      </p:sp>
    </p:spTree>
    <p:extLst>
      <p:ext uri="{BB962C8B-B14F-4D97-AF65-F5344CB8AC3E}">
        <p14:creationId xmlns:p14="http://schemas.microsoft.com/office/powerpoint/2010/main" val="3302099296"/>
      </p:ext>
    </p:extLst>
  </p:cSld>
  <p:clrMapOvr>
    <a:masterClrMapping/>
  </p:clrMapOvr>
  <p:transition xmlns:p14="http://schemas.microsoft.com/office/powerpoint/2010/main" spd="slow">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vl1pPr>
          </a:lstStyle>
          <a:p>
            <a:pPr>
              <a:defRPr/>
            </a:pPr>
            <a:fld id="{CF42BC49-0FE6-470E-BBD7-0EC8419509F0}" type="datetimeFigureOut">
              <a:rPr lang="en-US"/>
              <a:pPr>
                <a:defRPr/>
              </a:pPr>
              <a:t>5/9/17</a:t>
            </a:fld>
            <a:endParaRPr lang="en-US"/>
          </a:p>
        </p:txBody>
      </p:sp>
      <p:sp>
        <p:nvSpPr>
          <p:cNvPr id="3" name="Footer Placeholder 2"/>
          <p:cNvSpPr>
            <a:spLocks noGrp="1"/>
          </p:cNvSpPr>
          <p:nvPr>
            <p:ph type="ftr" sz="quarter" idx="11"/>
          </p:nvPr>
        </p:nvSpPr>
        <p:spPr/>
        <p:txBody>
          <a:bodyPr/>
          <a:lstStyle>
            <a:lvl1pPr algn="ctr" fontAlgn="base">
              <a:spcBef>
                <a:spcPct val="0"/>
              </a:spcBef>
              <a:spcAft>
                <a:spcPct val="0"/>
              </a:spcAft>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lvl1pPr>
          </a:lstStyle>
          <a:p>
            <a:pPr>
              <a:defRPr/>
            </a:pPr>
            <a:fld id="{41DE9BB2-4D55-4FC0-B192-472BB9D9E9A3}" type="slidenum">
              <a:rPr lang="en-US"/>
              <a:pPr>
                <a:defRPr/>
              </a:pPr>
              <a:t>‹#›</a:t>
            </a:fld>
            <a:endParaRPr lang="en-US"/>
          </a:p>
        </p:txBody>
      </p:sp>
    </p:spTree>
    <p:extLst>
      <p:ext uri="{BB962C8B-B14F-4D97-AF65-F5344CB8AC3E}">
        <p14:creationId xmlns:p14="http://schemas.microsoft.com/office/powerpoint/2010/main" val="2027647055"/>
      </p:ext>
    </p:extLst>
  </p:cSld>
  <p:clrMapOvr>
    <a:masterClrMapping/>
  </p:clrMapOvr>
  <p:transition xmlns:p14="http://schemas.microsoft.com/office/powerpoint/2010/main" spd="slow">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p:nvSpPr>
        <p:spPr bwMode="invGray">
          <a:xfrm>
            <a:off x="2855913" y="0"/>
            <a:ext cx="46037"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defTabSz="914400">
              <a:defRPr/>
            </a:pPr>
            <a:endParaRPr lang="en-US">
              <a:solidFill>
                <a:prstClr val="white"/>
              </a:solidFill>
              <a:latin typeface="Corbel"/>
            </a:endParaRPr>
          </a:p>
        </p:txBody>
      </p:sp>
      <p:sp>
        <p:nvSpPr>
          <p:cNvPr id="6" name="Rectangle 5"/>
          <p:cNvSpPr/>
          <p:nvPr/>
        </p:nvSpPr>
        <p:spPr bwMode="invGray">
          <a:xfrm>
            <a:off x="2855913" y="0"/>
            <a:ext cx="46037"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defTabSz="914400">
              <a:defRPr/>
            </a:pPr>
            <a:endParaRPr lang="en-US">
              <a:solidFill>
                <a:prstClr val="white"/>
              </a:solidFill>
              <a:latin typeface="Corbel"/>
            </a:endParaRPr>
          </a:p>
        </p:txBody>
      </p:sp>
      <p:sp>
        <p:nvSpPr>
          <p:cNvPr id="2" name="Title 1"/>
          <p:cNvSpPr>
            <a:spLocks noGrp="1"/>
          </p:cNvSpPr>
          <p:nvPr>
            <p:ph type="title"/>
          </p:nvPr>
        </p:nvSpPr>
        <p:spPr>
          <a:xfrm>
            <a:off x="167838" y="152400"/>
            <a:ext cx="2523744" cy="978408"/>
          </a:xfrm>
        </p:spPr>
        <p:txBody>
          <a:bodyPr lIns="73152" bIns="0" anchor="b">
            <a:sp3d prstMaterial="matte"/>
          </a:bodyPr>
          <a:lstStyle>
            <a:lvl1pPr algn="l">
              <a:defRPr sz="2000" b="0"/>
            </a:lvl1pPr>
            <a:extLst/>
          </a:lstStyle>
          <a:p>
            <a:r>
              <a:rPr lang="en-US" smtClean="0"/>
              <a:t>Click to edit Master title style</a:t>
            </a:r>
            <a:endParaRPr lang="en-US"/>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a:r>
              <a:rPr lang="en-US" smtClean="0"/>
              <a:t>Click to edit Master text styles</a:t>
            </a:r>
          </a:p>
        </p:txBody>
      </p:sp>
      <p:sp>
        <p:nvSpPr>
          <p:cNvPr id="7" name="Date Placeholder 4"/>
          <p:cNvSpPr>
            <a:spLocks noGrp="1"/>
          </p:cNvSpPr>
          <p:nvPr>
            <p:ph type="dt" sz="half" idx="10"/>
          </p:nvPr>
        </p:nvSpPr>
        <p:spPr/>
        <p:txBody>
          <a:bodyPr/>
          <a:lstStyle>
            <a:lvl1pPr fontAlgn="base">
              <a:spcBef>
                <a:spcPct val="0"/>
              </a:spcBef>
              <a:spcAft>
                <a:spcPct val="0"/>
              </a:spcAft>
              <a:defRPr/>
            </a:lvl1pPr>
          </a:lstStyle>
          <a:p>
            <a:pPr>
              <a:defRPr/>
            </a:pPr>
            <a:fld id="{AFFFF935-BC8D-4581-BF68-63F0B2085112}" type="datetimeFigureOut">
              <a:rPr lang="en-US"/>
              <a:pPr>
                <a:defRPr/>
              </a:pPr>
              <a:t>5/9/17</a:t>
            </a:fld>
            <a:endParaRPr lang="en-US"/>
          </a:p>
        </p:txBody>
      </p:sp>
      <p:sp>
        <p:nvSpPr>
          <p:cNvPr id="8" name="Footer Placeholder 5"/>
          <p:cNvSpPr>
            <a:spLocks noGrp="1"/>
          </p:cNvSpPr>
          <p:nvPr>
            <p:ph type="ftr" sz="quarter" idx="11"/>
          </p:nvPr>
        </p:nvSpPr>
        <p:spPr/>
        <p:txBody>
          <a:bodyPr/>
          <a:lstStyle>
            <a:lvl1pPr algn="ctr" fontAlgn="base">
              <a:spcBef>
                <a:spcPct val="0"/>
              </a:spcBef>
              <a:spcAft>
                <a:spcPct val="0"/>
              </a:spcAft>
              <a:defRPr/>
            </a:lvl1pPr>
          </a:lstStyle>
          <a:p>
            <a:pPr>
              <a:defRPr/>
            </a:pPr>
            <a:endParaRPr lang="en-US"/>
          </a:p>
        </p:txBody>
      </p:sp>
      <p:sp>
        <p:nvSpPr>
          <p:cNvPr id="9" name="Slide Number Placeholder 6"/>
          <p:cNvSpPr>
            <a:spLocks noGrp="1"/>
          </p:cNvSpPr>
          <p:nvPr>
            <p:ph type="sldNum" sz="quarter" idx="12"/>
          </p:nvPr>
        </p:nvSpPr>
        <p:spPr/>
        <p:txBody>
          <a:bodyPr/>
          <a:lstStyle>
            <a:lvl1pPr fontAlgn="base">
              <a:spcBef>
                <a:spcPct val="0"/>
              </a:spcBef>
              <a:spcAft>
                <a:spcPct val="0"/>
              </a:spcAft>
              <a:defRPr/>
            </a:lvl1pPr>
          </a:lstStyle>
          <a:p>
            <a:pPr>
              <a:defRPr/>
            </a:pPr>
            <a:fld id="{344AA8C0-7687-416D-8637-167136FB59E9}" type="slidenum">
              <a:rPr lang="en-US"/>
              <a:pPr>
                <a:defRPr/>
              </a:pPr>
              <a:t>‹#›</a:t>
            </a:fld>
            <a:endParaRPr lang="en-US"/>
          </a:p>
        </p:txBody>
      </p:sp>
    </p:spTree>
    <p:extLst>
      <p:ext uri="{BB962C8B-B14F-4D97-AF65-F5344CB8AC3E}">
        <p14:creationId xmlns:p14="http://schemas.microsoft.com/office/powerpoint/2010/main" val="1446127896"/>
      </p:ext>
    </p:extLst>
  </p:cSld>
  <p:clrMapOvr>
    <a:masterClrMapping/>
  </p:clrMapOvr>
  <p:transition xmlns:p14="http://schemas.microsoft.com/office/powerpoint/2010/main" spd="slow">
    <p:fad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5" name="Rectangle 4"/>
          <p:cNvSpPr/>
          <p:nvPr/>
        </p:nvSpPr>
        <p:spPr>
          <a:xfrm>
            <a:off x="2855913" y="0"/>
            <a:ext cx="46037"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defTabSz="914400">
              <a:defRPr/>
            </a:pPr>
            <a:endParaRPr lang="en-US">
              <a:solidFill>
                <a:prstClr val="white"/>
              </a:solidFill>
              <a:latin typeface="Corbel"/>
            </a:endParaRPr>
          </a:p>
        </p:txBody>
      </p:sp>
      <p:sp>
        <p:nvSpPr>
          <p:cNvPr id="6" name="Rectangle 5"/>
          <p:cNvSpPr/>
          <p:nvPr/>
        </p:nvSpPr>
        <p:spPr bwMode="invGray">
          <a:xfrm>
            <a:off x="2855913" y="0"/>
            <a:ext cx="46037"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defTabSz="914400">
              <a:defRPr/>
            </a:pPr>
            <a:endParaRPr lang="en-US">
              <a:solidFill>
                <a:prstClr val="white"/>
              </a:solidFill>
              <a:latin typeface="Corbel"/>
            </a:endParaRPr>
          </a:p>
        </p:txBody>
      </p:sp>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lang="en-US" smtClean="0"/>
              <a:t>Click to edit Master title style</a:t>
            </a:r>
            <a:endParaRPr lang="en-US"/>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a:r>
              <a:rPr lang="en-US" smtClean="0"/>
              <a:t>Click to edit Master text styles</a:t>
            </a:r>
          </a:p>
        </p:txBody>
      </p:sp>
      <p:sp>
        <p:nvSpPr>
          <p:cNvPr id="7" name="Date Placeholder 4"/>
          <p:cNvSpPr>
            <a:spLocks noGrp="1"/>
          </p:cNvSpPr>
          <p:nvPr>
            <p:ph type="dt" sz="half" idx="10"/>
          </p:nvPr>
        </p:nvSpPr>
        <p:spPr>
          <a:xfrm>
            <a:off x="165100" y="1169988"/>
            <a:ext cx="2522538" cy="201612"/>
          </a:xfrm>
        </p:spPr>
        <p:txBody>
          <a:bodyPr/>
          <a:lstStyle>
            <a:lvl1pPr fontAlgn="base">
              <a:spcBef>
                <a:spcPct val="0"/>
              </a:spcBef>
              <a:spcAft>
                <a:spcPct val="0"/>
              </a:spcAft>
              <a:defRPr/>
            </a:lvl1pPr>
          </a:lstStyle>
          <a:p>
            <a:pPr>
              <a:defRPr/>
            </a:pPr>
            <a:fld id="{EFADC4F0-2DC5-465D-9669-31648648108B}" type="datetimeFigureOut">
              <a:rPr lang="en-US"/>
              <a:pPr>
                <a:defRPr/>
              </a:pPr>
              <a:t>5/9/17</a:t>
            </a:fld>
            <a:endParaRPr lang="en-US"/>
          </a:p>
        </p:txBody>
      </p:sp>
      <p:sp>
        <p:nvSpPr>
          <p:cNvPr id="8" name="Footer Placeholder 5"/>
          <p:cNvSpPr>
            <a:spLocks noGrp="1"/>
          </p:cNvSpPr>
          <p:nvPr>
            <p:ph type="ftr" sz="quarter" idx="11"/>
          </p:nvPr>
        </p:nvSpPr>
        <p:spPr>
          <a:xfrm>
            <a:off x="3035300" y="1169988"/>
            <a:ext cx="5194300" cy="201612"/>
          </a:xfrm>
        </p:spPr>
        <p:txBody>
          <a:bodyPr/>
          <a:lstStyle>
            <a:lvl1pPr algn="ctr" fontAlgn="base">
              <a:spcBef>
                <a:spcPct val="0"/>
              </a:spcBef>
              <a:spcAft>
                <a:spcPct val="0"/>
              </a:spcAft>
              <a:defRPr>
                <a:solidFill>
                  <a:prstClr val="white">
                    <a:shade val="50000"/>
                  </a:prstClr>
                </a:solidFill>
              </a:defRPr>
            </a:lvl1pPr>
          </a:lstStyle>
          <a:p>
            <a:pPr>
              <a:defRPr/>
            </a:pPr>
            <a:endParaRPr lang="en-US"/>
          </a:p>
        </p:txBody>
      </p:sp>
      <p:sp>
        <p:nvSpPr>
          <p:cNvPr id="9" name="Slide Number Placeholder 6"/>
          <p:cNvSpPr>
            <a:spLocks noGrp="1"/>
          </p:cNvSpPr>
          <p:nvPr>
            <p:ph type="sldNum" sz="quarter" idx="12"/>
          </p:nvPr>
        </p:nvSpPr>
        <p:spPr>
          <a:xfrm>
            <a:off x="8339138" y="1169988"/>
            <a:ext cx="733425" cy="201612"/>
          </a:xfrm>
        </p:spPr>
        <p:txBody>
          <a:bodyPr/>
          <a:lstStyle>
            <a:lvl1pPr fontAlgn="base">
              <a:spcBef>
                <a:spcPct val="0"/>
              </a:spcBef>
              <a:spcAft>
                <a:spcPct val="0"/>
              </a:spcAft>
              <a:defRPr/>
            </a:lvl1pPr>
          </a:lstStyle>
          <a:p>
            <a:pPr>
              <a:defRPr/>
            </a:pPr>
            <a:fld id="{B49BE91D-A14A-4DCE-8636-94695C4B8E6F}" type="slidenum">
              <a:rPr lang="en-US"/>
              <a:pPr>
                <a:defRPr/>
              </a:pPr>
              <a:t>‹#›</a:t>
            </a:fld>
            <a:endParaRPr lang="en-US"/>
          </a:p>
        </p:txBody>
      </p:sp>
    </p:spTree>
    <p:extLst>
      <p:ext uri="{BB962C8B-B14F-4D97-AF65-F5344CB8AC3E}">
        <p14:creationId xmlns:p14="http://schemas.microsoft.com/office/powerpoint/2010/main" val="1447661740"/>
      </p:ext>
    </p:extLst>
  </p:cSld>
  <p:clrMapOvr>
    <a:overrideClrMapping bg1="lt1" tx1="dk1" bg2="lt2" tx2="dk2" accent1="accent1" accent2="accent2" accent3="accent3" accent4="accent4" accent5="accent5" accent6="accent6" hlink="hlink" folHlink="folHlink"/>
  </p:clrMapOvr>
  <p:transition xmlns:p14="http://schemas.microsoft.com/office/powerpoint/2010/mai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cs typeface="Aria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cs typeface="Aria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F2F2C3B5-6134-40DF-9B6E-B48A7B096ECE}" type="slidenum">
              <a:rPr lang="en-US">
                <a:cs typeface="Arial"/>
              </a:rPr>
              <a:pPr fontAlgn="base">
                <a:spcBef>
                  <a:spcPct val="0"/>
                </a:spcBef>
                <a:spcAft>
                  <a:spcPct val="0"/>
                </a:spcAft>
                <a:defRPr/>
              </a:pPr>
              <a:t>‹#›</a:t>
            </a:fld>
            <a:endParaRPr lang="en-US">
              <a:cs typeface="Arial"/>
            </a:endParaRPr>
          </a:p>
        </p:txBody>
      </p:sp>
    </p:spTree>
    <p:extLst>
      <p:ext uri="{BB962C8B-B14F-4D97-AF65-F5344CB8AC3E}">
        <p14:creationId xmlns:p14="http://schemas.microsoft.com/office/powerpoint/2010/main" val="2975806178"/>
      </p:ext>
    </p:extLst>
  </p:cSld>
  <p:clrMapOvr>
    <a:masterClrMapping/>
  </p:clrMapOvr>
  <p:transition xmlns:p14="http://schemas.microsoft.com/office/powerpoint/2010/main" spd="med"/>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vl1pPr>
          </a:lstStyle>
          <a:p>
            <a:pPr>
              <a:defRPr/>
            </a:pPr>
            <a:fld id="{630D238B-86D7-4427-A5E3-D89EDDA89048}" type="datetimeFigureOut">
              <a:rPr lang="en-US"/>
              <a:pPr>
                <a:defRPr/>
              </a:pPr>
              <a:t>5/9/17</a:t>
            </a:fld>
            <a:endParaRPr lang="en-US"/>
          </a:p>
        </p:txBody>
      </p:sp>
      <p:sp>
        <p:nvSpPr>
          <p:cNvPr id="5" name="Footer Placeholder 4"/>
          <p:cNvSpPr>
            <a:spLocks noGrp="1"/>
          </p:cNvSpPr>
          <p:nvPr>
            <p:ph type="ftr" sz="quarter" idx="11"/>
          </p:nvPr>
        </p:nvSpPr>
        <p:spPr/>
        <p:txBody>
          <a:bodyPr/>
          <a:lstStyle>
            <a:lvl1pPr algn="ctr" fontAlgn="base">
              <a:spcBef>
                <a:spcPct val="0"/>
              </a:spcBef>
              <a:spcAft>
                <a:spcPct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vl1pPr>
          </a:lstStyle>
          <a:p>
            <a:pPr>
              <a:defRPr/>
            </a:pPr>
            <a:fld id="{9835671C-E5A0-4A21-B0CD-C0018D24F9A1}" type="slidenum">
              <a:rPr lang="en-US"/>
              <a:pPr>
                <a:defRPr/>
              </a:pPr>
              <a:t>‹#›</a:t>
            </a:fld>
            <a:endParaRPr lang="en-US"/>
          </a:p>
        </p:txBody>
      </p:sp>
    </p:spTree>
    <p:extLst>
      <p:ext uri="{BB962C8B-B14F-4D97-AF65-F5344CB8AC3E}">
        <p14:creationId xmlns:p14="http://schemas.microsoft.com/office/powerpoint/2010/main" val="1271148158"/>
      </p:ext>
    </p:extLst>
  </p:cSld>
  <p:clrMapOvr>
    <a:masterClrMapping/>
  </p:clrMapOvr>
  <p:transition xmlns:p14="http://schemas.microsoft.com/office/powerpoint/2010/main" spd="slow">
    <p:fad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invGray">
          <a:xfrm>
            <a:off x="6599238" y="0"/>
            <a:ext cx="46037"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defTabSz="914400">
              <a:defRPr/>
            </a:pPr>
            <a:endParaRPr lang="en-US">
              <a:solidFill>
                <a:prstClr val="white"/>
              </a:solidFill>
              <a:latin typeface="Corbel"/>
            </a:endParaRPr>
          </a:p>
        </p:txBody>
      </p:sp>
      <p:sp>
        <p:nvSpPr>
          <p:cNvPr id="5" name="Rectangle 4"/>
          <p:cNvSpPr/>
          <p:nvPr/>
        </p:nvSpPr>
        <p:spPr bwMode="ltGray">
          <a:xfrm>
            <a:off x="6648450" y="0"/>
            <a:ext cx="2514600"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defTabSz="914400">
              <a:defRPr/>
            </a:pPr>
            <a:endParaRPr lang="en-US">
              <a:solidFill>
                <a:prstClr val="white"/>
              </a:solidFill>
              <a:latin typeface="Corbel"/>
            </a:endParaRPr>
          </a:p>
        </p:txBody>
      </p:sp>
      <p:sp>
        <p:nvSpPr>
          <p:cNvPr id="2" name="Vertical Title 1"/>
          <p:cNvSpPr>
            <a:spLocks noGrp="1"/>
          </p:cNvSpPr>
          <p:nvPr>
            <p:ph type="title" orient="vert"/>
          </p:nvPr>
        </p:nvSpPr>
        <p:spPr>
          <a:xfrm>
            <a:off x="6781800" y="274640"/>
            <a:ext cx="1905000" cy="5851525"/>
          </a:xfrm>
        </p:spPr>
        <p:txBody>
          <a:bodyPr vert="eaVert"/>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04800"/>
            <a:ext cx="6019800" cy="5851525"/>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3"/>
          <p:cNvSpPr>
            <a:spLocks noGrp="1"/>
          </p:cNvSpPr>
          <p:nvPr>
            <p:ph type="dt" sz="half" idx="10"/>
          </p:nvPr>
        </p:nvSpPr>
        <p:spPr/>
        <p:txBody>
          <a:bodyPr/>
          <a:lstStyle>
            <a:lvl1pPr fontAlgn="base">
              <a:spcBef>
                <a:spcPct val="0"/>
              </a:spcBef>
              <a:spcAft>
                <a:spcPct val="0"/>
              </a:spcAft>
              <a:defRPr/>
            </a:lvl1pPr>
          </a:lstStyle>
          <a:p>
            <a:pPr>
              <a:defRPr/>
            </a:pPr>
            <a:fld id="{F447AAF2-3537-46FC-8DAA-DA218C5A2263}" type="datetimeFigureOut">
              <a:rPr lang="en-US"/>
              <a:pPr>
                <a:defRPr/>
              </a:pPr>
              <a:t>5/9/17</a:t>
            </a:fld>
            <a:endParaRPr lang="en-US"/>
          </a:p>
        </p:txBody>
      </p:sp>
      <p:sp>
        <p:nvSpPr>
          <p:cNvPr id="7" name="Footer Placeholder 4"/>
          <p:cNvSpPr>
            <a:spLocks noGrp="1"/>
          </p:cNvSpPr>
          <p:nvPr>
            <p:ph type="ftr" sz="quarter" idx="11"/>
          </p:nvPr>
        </p:nvSpPr>
        <p:spPr>
          <a:xfrm>
            <a:off x="2640013" y="6376988"/>
            <a:ext cx="3836987" cy="365125"/>
          </a:xfrm>
        </p:spPr>
        <p:txBody>
          <a:bodyPr/>
          <a:lstStyle>
            <a:lvl1pPr algn="ctr" fontAlgn="base">
              <a:spcBef>
                <a:spcPct val="0"/>
              </a:spcBef>
              <a:spcAft>
                <a:spcPct val="0"/>
              </a:spcAft>
              <a:defRPr/>
            </a:lvl1pPr>
          </a:lstStyle>
          <a:p>
            <a:pPr>
              <a:defRPr/>
            </a:pPr>
            <a:endParaRPr lang="en-US"/>
          </a:p>
        </p:txBody>
      </p:sp>
      <p:sp>
        <p:nvSpPr>
          <p:cNvPr id="8" name="Slide Number Placeholder 5"/>
          <p:cNvSpPr>
            <a:spLocks noGrp="1"/>
          </p:cNvSpPr>
          <p:nvPr>
            <p:ph type="sldNum" sz="quarter" idx="12"/>
          </p:nvPr>
        </p:nvSpPr>
        <p:spPr/>
        <p:txBody>
          <a:bodyPr/>
          <a:lstStyle>
            <a:lvl1pPr fontAlgn="base">
              <a:spcBef>
                <a:spcPct val="0"/>
              </a:spcBef>
              <a:spcAft>
                <a:spcPct val="0"/>
              </a:spcAft>
              <a:defRPr/>
            </a:lvl1pPr>
          </a:lstStyle>
          <a:p>
            <a:pPr>
              <a:defRPr/>
            </a:pPr>
            <a:fld id="{6EF491DD-7A2B-44DC-9257-A71917B023C6}" type="slidenum">
              <a:rPr lang="en-US"/>
              <a:pPr>
                <a:defRPr/>
              </a:pPr>
              <a:t>‹#›</a:t>
            </a:fld>
            <a:endParaRPr lang="en-US"/>
          </a:p>
        </p:txBody>
      </p:sp>
    </p:spTree>
    <p:extLst>
      <p:ext uri="{BB962C8B-B14F-4D97-AF65-F5344CB8AC3E}">
        <p14:creationId xmlns:p14="http://schemas.microsoft.com/office/powerpoint/2010/main" val="1087152587"/>
      </p:ext>
    </p:extLst>
  </p:cSld>
  <p:clrMapOvr>
    <a:masterClrMapping/>
  </p:clrMapOvr>
  <p:transition xmlns:p14="http://schemas.microsoft.com/office/powerpoint/2010/main" spd="slow">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defTabSz="914400"/>
            <a:endParaRPr lang="en-US">
              <a:solidFill>
                <a:prstClr val="white"/>
              </a:solidFill>
              <a:latin typeface="Corbel"/>
            </a:endParaRPr>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n-US" smtClean="0"/>
              <a:t>Click to edit Master title style</a:t>
            </a:r>
            <a:endParaRPr kumimoji="0" lang="en-US"/>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smtClean="0"/>
              <a:t>Click to edit Master subtitle style</a:t>
            </a:r>
            <a:endParaRPr kumimoji="0" lang="en-US"/>
          </a:p>
        </p:txBody>
      </p:sp>
      <p:sp>
        <p:nvSpPr>
          <p:cNvPr id="4" name="Date Placeholder 3"/>
          <p:cNvSpPr>
            <a:spLocks noGrp="1"/>
          </p:cNvSpPr>
          <p:nvPr>
            <p:ph type="dt" sz="half" idx="10"/>
          </p:nvPr>
        </p:nvSpPr>
        <p:spPr/>
        <p:txBody>
          <a:bodyPr/>
          <a:lstStyle/>
          <a:p>
            <a:fld id="{57741CF0-4449-4320-9762-ACA5ABA89637}" type="datetimeFigureOut">
              <a:rPr lang="en-US">
                <a:solidFill>
                  <a:prstClr val="white">
                    <a:shade val="50000"/>
                  </a:prstClr>
                </a:solidFill>
                <a:latin typeface="Book Antiqua"/>
              </a:rPr>
              <a:pPr/>
              <a:t>5/9/17</a:t>
            </a:fld>
            <a:endParaRPr lang="en-US">
              <a:solidFill>
                <a:prstClr val="white">
                  <a:shade val="50000"/>
                </a:prstClr>
              </a:solidFill>
              <a:latin typeface="Book Antiqua"/>
            </a:endParaRPr>
          </a:p>
        </p:txBody>
      </p:sp>
      <p:sp>
        <p:nvSpPr>
          <p:cNvPr id="5" name="Footer Placeholder 4"/>
          <p:cNvSpPr>
            <a:spLocks noGrp="1"/>
          </p:cNvSpPr>
          <p:nvPr>
            <p:ph type="ftr" sz="quarter" idx="11"/>
          </p:nvPr>
        </p:nvSpPr>
        <p:spPr/>
        <p:txBody>
          <a:bodyPr/>
          <a:lstStyle/>
          <a:p>
            <a:pPr algn="ctr"/>
            <a:endParaRPr lang="en-US">
              <a:solidFill>
                <a:prstClr val="white">
                  <a:shade val="50000"/>
                </a:prstClr>
              </a:solidFill>
              <a:latin typeface="Book Antiqua"/>
            </a:endParaRPr>
          </a:p>
        </p:txBody>
      </p:sp>
      <p:sp>
        <p:nvSpPr>
          <p:cNvPr id="6" name="Slide Number Placeholder 5"/>
          <p:cNvSpPr>
            <a:spLocks noGrp="1"/>
          </p:cNvSpPr>
          <p:nvPr>
            <p:ph type="sldNum" sz="quarter" idx="12"/>
          </p:nvPr>
        </p:nvSpPr>
        <p:spPr/>
        <p:txBody>
          <a:bodyPr/>
          <a:lstStyle/>
          <a:p>
            <a:fld id="{5E0E5CCE-5A7C-4F40-9AF4-409422FDEB98}" type="slidenum">
              <a:rPr lang="en-US">
                <a:solidFill>
                  <a:prstClr val="white">
                    <a:shade val="50000"/>
                  </a:prstClr>
                </a:solidFill>
                <a:latin typeface="Book Antiqua"/>
              </a:rPr>
              <a:pPr/>
              <a:t>‹#›</a:t>
            </a:fld>
            <a:endParaRPr lang="en-US">
              <a:solidFill>
                <a:prstClr val="white">
                  <a:shade val="50000"/>
                </a:prstClr>
              </a:solidFill>
              <a:latin typeface="Book Antiqua"/>
            </a:endParaRPr>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defTabSz="914400"/>
            <a:endParaRPr lang="en-US">
              <a:solidFill>
                <a:prstClr val="white"/>
              </a:solidFill>
              <a:latin typeface="Corbel"/>
            </a:endParaRPr>
          </a:p>
        </p:txBody>
      </p:sp>
    </p:spTree>
    <p:extLst>
      <p:ext uri="{BB962C8B-B14F-4D97-AF65-F5344CB8AC3E}">
        <p14:creationId xmlns:p14="http://schemas.microsoft.com/office/powerpoint/2010/main" val="4224122912"/>
      </p:ext>
    </p:extLst>
  </p:cSld>
  <p:clrMapOvr>
    <a:overrideClrMapping bg1="dk1" tx1="lt1" bg2="dk2" tx2="lt2" accent1="accent1" accent2="accent2" accent3="accent3" accent4="accent4" accent5="accent5" accent6="accent6" hlink="hlink" folHlink="folHlink"/>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7741CF0-4449-4320-9762-ACA5ABA89637}" type="datetimeFigureOut">
              <a:rPr lang="en-US">
                <a:solidFill>
                  <a:prstClr val="white">
                    <a:shade val="50000"/>
                  </a:prstClr>
                </a:solidFill>
                <a:latin typeface="Book Antiqua"/>
              </a:rPr>
              <a:pPr/>
              <a:t>5/9/17</a:t>
            </a:fld>
            <a:endParaRPr lang="en-US">
              <a:solidFill>
                <a:prstClr val="white">
                  <a:shade val="50000"/>
                </a:prstClr>
              </a:solidFill>
              <a:latin typeface="Book Antiqua"/>
            </a:endParaRPr>
          </a:p>
        </p:txBody>
      </p:sp>
      <p:sp>
        <p:nvSpPr>
          <p:cNvPr id="5" name="Footer Placeholder 4"/>
          <p:cNvSpPr>
            <a:spLocks noGrp="1"/>
          </p:cNvSpPr>
          <p:nvPr>
            <p:ph type="ftr" sz="quarter" idx="11"/>
          </p:nvPr>
        </p:nvSpPr>
        <p:spPr/>
        <p:txBody>
          <a:bodyPr/>
          <a:lstStyle/>
          <a:p>
            <a:pPr algn="ctr"/>
            <a:endParaRPr lang="en-US">
              <a:solidFill>
                <a:prstClr val="white">
                  <a:shade val="50000"/>
                </a:prstClr>
              </a:solidFill>
              <a:latin typeface="Book Antiqua"/>
            </a:endParaRPr>
          </a:p>
        </p:txBody>
      </p:sp>
      <p:sp>
        <p:nvSpPr>
          <p:cNvPr id="6" name="Slide Number Placeholder 5"/>
          <p:cNvSpPr>
            <a:spLocks noGrp="1"/>
          </p:cNvSpPr>
          <p:nvPr>
            <p:ph type="sldNum" sz="quarter" idx="12"/>
          </p:nvPr>
        </p:nvSpPr>
        <p:spPr/>
        <p:txBody>
          <a:bodyPr/>
          <a:lstStyle/>
          <a:p>
            <a:fld id="{5E0E5CCE-5A7C-4F40-9AF4-409422FDEB98}" type="slidenum">
              <a:rPr lang="en-US">
                <a:solidFill>
                  <a:prstClr val="white">
                    <a:shade val="50000"/>
                  </a:prstClr>
                </a:solidFill>
                <a:latin typeface="Book Antiqua"/>
              </a:rPr>
              <a:pPr/>
              <a:t>‹#›</a:t>
            </a:fld>
            <a:endParaRPr lang="en-US">
              <a:solidFill>
                <a:prstClr val="white">
                  <a:shade val="50000"/>
                </a:prstClr>
              </a:solidFill>
              <a:latin typeface="Book Antiqua"/>
            </a:endParaRPr>
          </a:p>
        </p:txBody>
      </p:sp>
    </p:spTree>
    <p:extLst>
      <p:ext uri="{BB962C8B-B14F-4D97-AF65-F5344CB8AC3E}">
        <p14:creationId xmlns:p14="http://schemas.microsoft.com/office/powerpoint/2010/main" val="1616465253"/>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defTabSz="914400"/>
            <a:endParaRPr lang="en-US">
              <a:solidFill>
                <a:prstClr val="white"/>
              </a:solidFill>
              <a:latin typeface="Corbel"/>
            </a:endParaRPr>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defTabSz="914400"/>
            <a:endParaRPr lang="en-US">
              <a:solidFill>
                <a:prstClr val="white"/>
              </a:solidFill>
              <a:latin typeface="Corbel"/>
            </a:endParaRPr>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57741CF0-4449-4320-9762-ACA5ABA89637}" type="datetimeFigureOut">
              <a:rPr lang="en-US">
                <a:solidFill>
                  <a:prstClr val="white">
                    <a:shade val="50000"/>
                  </a:prstClr>
                </a:solidFill>
                <a:latin typeface="Book Antiqua"/>
              </a:rPr>
              <a:pPr/>
              <a:t>5/9/17</a:t>
            </a:fld>
            <a:endParaRPr lang="en-US">
              <a:solidFill>
                <a:prstClr val="white">
                  <a:shade val="50000"/>
                </a:prstClr>
              </a:solidFill>
              <a:latin typeface="Book Antiqua"/>
            </a:endParaRPr>
          </a:p>
        </p:txBody>
      </p:sp>
      <p:sp>
        <p:nvSpPr>
          <p:cNvPr id="5" name="Footer Placeholder 4"/>
          <p:cNvSpPr>
            <a:spLocks noGrp="1"/>
          </p:cNvSpPr>
          <p:nvPr>
            <p:ph type="ftr" sz="quarter" idx="11"/>
          </p:nvPr>
        </p:nvSpPr>
        <p:spPr/>
        <p:txBody>
          <a:bodyPr/>
          <a:lstStyle/>
          <a:p>
            <a:pPr algn="ctr"/>
            <a:endParaRPr lang="en-US">
              <a:solidFill>
                <a:prstClr val="white">
                  <a:shade val="50000"/>
                </a:prstClr>
              </a:solidFill>
              <a:latin typeface="Book Antiqua"/>
            </a:endParaRPr>
          </a:p>
        </p:txBody>
      </p:sp>
      <p:sp>
        <p:nvSpPr>
          <p:cNvPr id="6" name="Slide Number Placeholder 5"/>
          <p:cNvSpPr>
            <a:spLocks noGrp="1"/>
          </p:cNvSpPr>
          <p:nvPr>
            <p:ph type="sldNum" sz="quarter" idx="12"/>
          </p:nvPr>
        </p:nvSpPr>
        <p:spPr/>
        <p:txBody>
          <a:bodyPr/>
          <a:lstStyle/>
          <a:p>
            <a:fld id="{5E0E5CCE-5A7C-4F40-9AF4-409422FDEB98}" type="slidenum">
              <a:rPr lang="en-US">
                <a:solidFill>
                  <a:prstClr val="white">
                    <a:shade val="50000"/>
                  </a:prstClr>
                </a:solidFill>
                <a:latin typeface="Book Antiqua"/>
              </a:rPr>
              <a:pPr/>
              <a:t>‹#›</a:t>
            </a:fld>
            <a:endParaRPr lang="en-US">
              <a:solidFill>
                <a:prstClr val="white">
                  <a:shade val="50000"/>
                </a:prstClr>
              </a:solidFill>
              <a:latin typeface="Book Antiqua"/>
            </a:endParaRPr>
          </a:p>
        </p:txBody>
      </p:sp>
    </p:spTree>
    <p:extLst>
      <p:ext uri="{BB962C8B-B14F-4D97-AF65-F5344CB8AC3E}">
        <p14:creationId xmlns:p14="http://schemas.microsoft.com/office/powerpoint/2010/main" val="1457694032"/>
      </p:ext>
    </p:extLst>
  </p:cSld>
  <p:clrMapOvr>
    <a:overrideClrMapping bg1="dk1" tx1="lt1" bg2="dk2" tx2="lt2" accent1="accent1" accent2="accent2" accent3="accent3" accent4="accent4" accent5="accent5" accent6="accent6" hlink="hlink" folHlink="folHlink"/>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57741CF0-4449-4320-9762-ACA5ABA89637}" type="datetimeFigureOut">
              <a:rPr lang="en-US">
                <a:solidFill>
                  <a:prstClr val="white">
                    <a:shade val="50000"/>
                  </a:prstClr>
                </a:solidFill>
                <a:latin typeface="Book Antiqua"/>
              </a:rPr>
              <a:pPr/>
              <a:t>5/9/17</a:t>
            </a:fld>
            <a:endParaRPr lang="en-US">
              <a:solidFill>
                <a:prstClr val="white">
                  <a:shade val="50000"/>
                </a:prstClr>
              </a:solidFill>
              <a:latin typeface="Book Antiqua"/>
            </a:endParaRPr>
          </a:p>
        </p:txBody>
      </p:sp>
      <p:sp>
        <p:nvSpPr>
          <p:cNvPr id="6" name="Footer Placeholder 5"/>
          <p:cNvSpPr>
            <a:spLocks noGrp="1"/>
          </p:cNvSpPr>
          <p:nvPr>
            <p:ph type="ftr" sz="quarter" idx="11"/>
          </p:nvPr>
        </p:nvSpPr>
        <p:spPr/>
        <p:txBody>
          <a:bodyPr/>
          <a:lstStyle/>
          <a:p>
            <a:pPr algn="ctr"/>
            <a:endParaRPr lang="en-US">
              <a:solidFill>
                <a:prstClr val="white">
                  <a:shade val="50000"/>
                </a:prstClr>
              </a:solidFill>
              <a:latin typeface="Book Antiqua"/>
            </a:endParaRPr>
          </a:p>
        </p:txBody>
      </p:sp>
      <p:sp>
        <p:nvSpPr>
          <p:cNvPr id="7" name="Slide Number Placeholder 6"/>
          <p:cNvSpPr>
            <a:spLocks noGrp="1"/>
          </p:cNvSpPr>
          <p:nvPr>
            <p:ph type="sldNum" sz="quarter" idx="12"/>
          </p:nvPr>
        </p:nvSpPr>
        <p:spPr/>
        <p:txBody>
          <a:bodyPr/>
          <a:lstStyle/>
          <a:p>
            <a:fld id="{5E0E5CCE-5A7C-4F40-9AF4-409422FDEB98}" type="slidenum">
              <a:rPr lang="en-US">
                <a:solidFill>
                  <a:prstClr val="white">
                    <a:shade val="50000"/>
                  </a:prstClr>
                </a:solidFill>
                <a:latin typeface="Book Antiqua"/>
              </a:rPr>
              <a:pPr/>
              <a:t>‹#›</a:t>
            </a:fld>
            <a:endParaRPr lang="en-US">
              <a:solidFill>
                <a:prstClr val="white">
                  <a:shade val="50000"/>
                </a:prstClr>
              </a:solidFill>
              <a:latin typeface="Book Antiqua"/>
            </a:endParaRPr>
          </a:p>
        </p:txBody>
      </p:sp>
    </p:spTree>
    <p:extLst>
      <p:ext uri="{BB962C8B-B14F-4D97-AF65-F5344CB8AC3E}">
        <p14:creationId xmlns:p14="http://schemas.microsoft.com/office/powerpoint/2010/main" val="1127455762"/>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57741CF0-4449-4320-9762-ACA5ABA89637}" type="datetimeFigureOut">
              <a:rPr lang="en-US">
                <a:solidFill>
                  <a:prstClr val="white">
                    <a:shade val="50000"/>
                  </a:prstClr>
                </a:solidFill>
                <a:latin typeface="Book Antiqua"/>
              </a:rPr>
              <a:pPr/>
              <a:t>5/9/17</a:t>
            </a:fld>
            <a:endParaRPr lang="en-US">
              <a:solidFill>
                <a:prstClr val="white">
                  <a:shade val="50000"/>
                </a:prstClr>
              </a:solidFill>
              <a:latin typeface="Book Antiqua"/>
            </a:endParaRPr>
          </a:p>
        </p:txBody>
      </p:sp>
      <p:sp>
        <p:nvSpPr>
          <p:cNvPr id="8" name="Footer Placeholder 7"/>
          <p:cNvSpPr>
            <a:spLocks noGrp="1"/>
          </p:cNvSpPr>
          <p:nvPr>
            <p:ph type="ftr" sz="quarter" idx="11"/>
          </p:nvPr>
        </p:nvSpPr>
        <p:spPr/>
        <p:txBody>
          <a:bodyPr/>
          <a:lstStyle/>
          <a:p>
            <a:pPr algn="ctr"/>
            <a:endParaRPr lang="en-US">
              <a:solidFill>
                <a:prstClr val="white">
                  <a:shade val="50000"/>
                </a:prstClr>
              </a:solidFill>
              <a:latin typeface="Book Antiqua"/>
            </a:endParaRPr>
          </a:p>
        </p:txBody>
      </p:sp>
      <p:sp>
        <p:nvSpPr>
          <p:cNvPr id="9" name="Slide Number Placeholder 8"/>
          <p:cNvSpPr>
            <a:spLocks noGrp="1"/>
          </p:cNvSpPr>
          <p:nvPr>
            <p:ph type="sldNum" sz="quarter" idx="12"/>
          </p:nvPr>
        </p:nvSpPr>
        <p:spPr/>
        <p:txBody>
          <a:bodyPr/>
          <a:lstStyle/>
          <a:p>
            <a:fld id="{5E0E5CCE-5A7C-4F40-9AF4-409422FDEB98}" type="slidenum">
              <a:rPr lang="en-US">
                <a:solidFill>
                  <a:prstClr val="white">
                    <a:shade val="50000"/>
                  </a:prstClr>
                </a:solidFill>
                <a:latin typeface="Book Antiqua"/>
              </a:rPr>
              <a:pPr/>
              <a:t>‹#›</a:t>
            </a:fld>
            <a:endParaRPr lang="en-US">
              <a:solidFill>
                <a:prstClr val="white">
                  <a:shade val="50000"/>
                </a:prstClr>
              </a:solidFill>
              <a:latin typeface="Book Antiqua"/>
            </a:endParaRPr>
          </a:p>
        </p:txBody>
      </p:sp>
    </p:spTree>
    <p:extLst>
      <p:ext uri="{BB962C8B-B14F-4D97-AF65-F5344CB8AC3E}">
        <p14:creationId xmlns:p14="http://schemas.microsoft.com/office/powerpoint/2010/main" val="3156442042"/>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57741CF0-4449-4320-9762-ACA5ABA89637}" type="datetimeFigureOut">
              <a:rPr lang="en-US">
                <a:solidFill>
                  <a:prstClr val="white">
                    <a:shade val="50000"/>
                  </a:prstClr>
                </a:solidFill>
                <a:latin typeface="Book Antiqua"/>
              </a:rPr>
              <a:pPr/>
              <a:t>5/9/17</a:t>
            </a:fld>
            <a:endParaRPr lang="en-US">
              <a:solidFill>
                <a:prstClr val="white">
                  <a:shade val="50000"/>
                </a:prstClr>
              </a:solidFill>
              <a:latin typeface="Book Antiqua"/>
            </a:endParaRPr>
          </a:p>
        </p:txBody>
      </p:sp>
      <p:sp>
        <p:nvSpPr>
          <p:cNvPr id="4" name="Footer Placeholder 3"/>
          <p:cNvSpPr>
            <a:spLocks noGrp="1"/>
          </p:cNvSpPr>
          <p:nvPr>
            <p:ph type="ftr" sz="quarter" idx="11"/>
          </p:nvPr>
        </p:nvSpPr>
        <p:spPr/>
        <p:txBody>
          <a:bodyPr/>
          <a:lstStyle/>
          <a:p>
            <a:pPr algn="ctr"/>
            <a:endParaRPr lang="en-US">
              <a:solidFill>
                <a:prstClr val="white">
                  <a:shade val="50000"/>
                </a:prstClr>
              </a:solidFill>
              <a:latin typeface="Book Antiqua"/>
            </a:endParaRPr>
          </a:p>
        </p:txBody>
      </p:sp>
      <p:sp>
        <p:nvSpPr>
          <p:cNvPr id="5" name="Slide Number Placeholder 4"/>
          <p:cNvSpPr>
            <a:spLocks noGrp="1"/>
          </p:cNvSpPr>
          <p:nvPr>
            <p:ph type="sldNum" sz="quarter" idx="12"/>
          </p:nvPr>
        </p:nvSpPr>
        <p:spPr/>
        <p:txBody>
          <a:bodyPr/>
          <a:lstStyle/>
          <a:p>
            <a:fld id="{5E0E5CCE-5A7C-4F40-9AF4-409422FDEB98}" type="slidenum">
              <a:rPr lang="en-US">
                <a:solidFill>
                  <a:prstClr val="white">
                    <a:shade val="50000"/>
                  </a:prstClr>
                </a:solidFill>
                <a:latin typeface="Book Antiqua"/>
              </a:rPr>
              <a:pPr/>
              <a:t>‹#›</a:t>
            </a:fld>
            <a:endParaRPr lang="en-US">
              <a:solidFill>
                <a:prstClr val="white">
                  <a:shade val="50000"/>
                </a:prstClr>
              </a:solidFill>
              <a:latin typeface="Book Antiqua"/>
            </a:endParaRPr>
          </a:p>
        </p:txBody>
      </p:sp>
    </p:spTree>
    <p:extLst>
      <p:ext uri="{BB962C8B-B14F-4D97-AF65-F5344CB8AC3E}">
        <p14:creationId xmlns:p14="http://schemas.microsoft.com/office/powerpoint/2010/main" val="2736990575"/>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741CF0-4449-4320-9762-ACA5ABA89637}" type="datetimeFigureOut">
              <a:rPr lang="en-US">
                <a:solidFill>
                  <a:prstClr val="white">
                    <a:shade val="50000"/>
                  </a:prstClr>
                </a:solidFill>
                <a:latin typeface="Book Antiqua"/>
              </a:rPr>
              <a:pPr/>
              <a:t>5/9/17</a:t>
            </a:fld>
            <a:endParaRPr lang="en-US">
              <a:solidFill>
                <a:prstClr val="white">
                  <a:shade val="50000"/>
                </a:prstClr>
              </a:solidFill>
              <a:latin typeface="Book Antiqua"/>
            </a:endParaRPr>
          </a:p>
        </p:txBody>
      </p:sp>
      <p:sp>
        <p:nvSpPr>
          <p:cNvPr id="3" name="Footer Placeholder 2"/>
          <p:cNvSpPr>
            <a:spLocks noGrp="1"/>
          </p:cNvSpPr>
          <p:nvPr>
            <p:ph type="ftr" sz="quarter" idx="11"/>
          </p:nvPr>
        </p:nvSpPr>
        <p:spPr/>
        <p:txBody>
          <a:bodyPr/>
          <a:lstStyle/>
          <a:p>
            <a:pPr algn="ctr"/>
            <a:endParaRPr lang="en-US">
              <a:solidFill>
                <a:prstClr val="white">
                  <a:shade val="50000"/>
                </a:prstClr>
              </a:solidFill>
              <a:latin typeface="Book Antiqua"/>
            </a:endParaRPr>
          </a:p>
        </p:txBody>
      </p:sp>
      <p:sp>
        <p:nvSpPr>
          <p:cNvPr id="4" name="Slide Number Placeholder 3"/>
          <p:cNvSpPr>
            <a:spLocks noGrp="1"/>
          </p:cNvSpPr>
          <p:nvPr>
            <p:ph type="sldNum" sz="quarter" idx="12"/>
          </p:nvPr>
        </p:nvSpPr>
        <p:spPr/>
        <p:txBody>
          <a:bodyPr/>
          <a:lstStyle/>
          <a:p>
            <a:fld id="{5E0E5CCE-5A7C-4F40-9AF4-409422FDEB98}" type="slidenum">
              <a:rPr lang="en-US">
                <a:solidFill>
                  <a:prstClr val="white">
                    <a:shade val="50000"/>
                  </a:prstClr>
                </a:solidFill>
                <a:latin typeface="Book Antiqua"/>
              </a:rPr>
              <a:pPr/>
              <a:t>‹#›</a:t>
            </a:fld>
            <a:endParaRPr lang="en-US">
              <a:solidFill>
                <a:prstClr val="white">
                  <a:shade val="50000"/>
                </a:prstClr>
              </a:solidFill>
              <a:latin typeface="Book Antiqua"/>
            </a:endParaRPr>
          </a:p>
        </p:txBody>
      </p:sp>
    </p:spTree>
    <p:extLst>
      <p:ext uri="{BB962C8B-B14F-4D97-AF65-F5344CB8AC3E}">
        <p14:creationId xmlns:p14="http://schemas.microsoft.com/office/powerpoint/2010/main" val="2192888459"/>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smtClean="0"/>
              <a:t>Click to edit Master title style</a:t>
            </a:r>
            <a:endParaRPr kumimoji="0" lang="en-US"/>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57741CF0-4449-4320-9762-ACA5ABA89637}" type="datetimeFigureOut">
              <a:rPr lang="en-US">
                <a:solidFill>
                  <a:prstClr val="white">
                    <a:shade val="50000"/>
                  </a:prstClr>
                </a:solidFill>
                <a:latin typeface="Book Antiqua"/>
              </a:rPr>
              <a:pPr/>
              <a:t>5/9/17</a:t>
            </a:fld>
            <a:endParaRPr lang="en-US">
              <a:solidFill>
                <a:prstClr val="white">
                  <a:shade val="50000"/>
                </a:prstClr>
              </a:solidFill>
              <a:latin typeface="Book Antiqua"/>
            </a:endParaRPr>
          </a:p>
        </p:txBody>
      </p:sp>
      <p:sp>
        <p:nvSpPr>
          <p:cNvPr id="6" name="Footer Placeholder 5"/>
          <p:cNvSpPr>
            <a:spLocks noGrp="1"/>
          </p:cNvSpPr>
          <p:nvPr>
            <p:ph type="ftr" sz="quarter" idx="11"/>
          </p:nvPr>
        </p:nvSpPr>
        <p:spPr/>
        <p:txBody>
          <a:bodyPr/>
          <a:lstStyle/>
          <a:p>
            <a:pPr algn="ctr"/>
            <a:endParaRPr lang="en-US">
              <a:solidFill>
                <a:prstClr val="white">
                  <a:shade val="50000"/>
                </a:prstClr>
              </a:solidFill>
              <a:latin typeface="Book Antiqua"/>
            </a:endParaRPr>
          </a:p>
        </p:txBody>
      </p:sp>
      <p:sp>
        <p:nvSpPr>
          <p:cNvPr id="7" name="Slide Number Placeholder 6"/>
          <p:cNvSpPr>
            <a:spLocks noGrp="1"/>
          </p:cNvSpPr>
          <p:nvPr>
            <p:ph type="sldNum" sz="quarter" idx="12"/>
          </p:nvPr>
        </p:nvSpPr>
        <p:spPr/>
        <p:txBody>
          <a:bodyPr/>
          <a:lstStyle/>
          <a:p>
            <a:fld id="{5E0E5CCE-5A7C-4F40-9AF4-409422FDEB98}" type="slidenum">
              <a:rPr lang="en-US">
                <a:solidFill>
                  <a:prstClr val="white">
                    <a:shade val="50000"/>
                  </a:prstClr>
                </a:solidFill>
                <a:latin typeface="Book Antiqua"/>
              </a:rPr>
              <a:pPr/>
              <a:t>‹#›</a:t>
            </a:fld>
            <a:endParaRPr lang="en-US">
              <a:solidFill>
                <a:prstClr val="white">
                  <a:shade val="50000"/>
                </a:prstClr>
              </a:solidFill>
              <a:latin typeface="Book Antiqua"/>
            </a:endParaRPr>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defTabSz="914400"/>
            <a:endParaRPr lang="en-US">
              <a:solidFill>
                <a:prstClr val="white"/>
              </a:solidFill>
              <a:latin typeface="Corbel"/>
            </a:endParaRPr>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defTabSz="914400"/>
            <a:endParaRPr lang="en-US">
              <a:solidFill>
                <a:prstClr val="white"/>
              </a:solidFill>
              <a:latin typeface="Corbel"/>
            </a:endParaRPr>
          </a:p>
        </p:txBody>
      </p:sp>
    </p:spTree>
    <p:extLst>
      <p:ext uri="{BB962C8B-B14F-4D97-AF65-F5344CB8AC3E}">
        <p14:creationId xmlns:p14="http://schemas.microsoft.com/office/powerpoint/2010/main" val="3696794323"/>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4A32B88-F23C-D14C-B9F7-AEBC3B17DFD5}" type="datetimeFigureOut">
              <a:rPr lang="en-US" smtClean="0"/>
              <a:t>5/9/17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AC2E1E-E788-A140-A81A-CFCFD875E977}" type="slidenum">
              <a:rPr lang="en-US" smtClean="0"/>
              <a:t>‹#›</a:t>
            </a:fld>
            <a:endParaRPr lang="en-US"/>
          </a:p>
        </p:txBody>
      </p:sp>
    </p:spTree>
    <p:extLst>
      <p:ext uri="{BB962C8B-B14F-4D97-AF65-F5344CB8AC3E}">
        <p14:creationId xmlns:p14="http://schemas.microsoft.com/office/powerpoint/2010/main" val="10198429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cs typeface="Aria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cs typeface="Aria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FB33FA17-C6C2-4785-BC56-D3025F5BC35E}" type="slidenum">
              <a:rPr lang="en-US">
                <a:cs typeface="Arial"/>
              </a:rPr>
              <a:pPr fontAlgn="base">
                <a:spcBef>
                  <a:spcPct val="0"/>
                </a:spcBef>
                <a:spcAft>
                  <a:spcPct val="0"/>
                </a:spcAft>
                <a:defRPr/>
              </a:pPr>
              <a:t>‹#›</a:t>
            </a:fld>
            <a:endParaRPr lang="en-US">
              <a:cs typeface="Arial"/>
            </a:endParaRPr>
          </a:p>
        </p:txBody>
      </p:sp>
    </p:spTree>
    <p:extLst>
      <p:ext uri="{BB962C8B-B14F-4D97-AF65-F5344CB8AC3E}">
        <p14:creationId xmlns:p14="http://schemas.microsoft.com/office/powerpoint/2010/main" val="1570529369"/>
      </p:ext>
    </p:extLst>
  </p:cSld>
  <p:clrMapOvr>
    <a:masterClrMapping/>
  </p:clrMapOvr>
  <p:transition xmlns:p14="http://schemas.microsoft.com/office/powerpoint/2010/main" spd="med"/>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fld id="{57741CF0-4449-4320-9762-ACA5ABA89637}" type="datetimeFigureOut">
              <a:rPr lang="en-US">
                <a:solidFill>
                  <a:prstClr val="white">
                    <a:shade val="50000"/>
                  </a:prstClr>
                </a:solidFill>
                <a:latin typeface="Book Antiqua"/>
              </a:rPr>
              <a:pPr/>
              <a:t>5/9/17</a:t>
            </a:fld>
            <a:endParaRPr lang="en-US">
              <a:solidFill>
                <a:prstClr val="white">
                  <a:shade val="50000"/>
                </a:prstClr>
              </a:solidFill>
              <a:latin typeface="Book Antiqua"/>
            </a:endParaRPr>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defTabSz="914400"/>
            <a:endParaRPr lang="en-US">
              <a:solidFill>
                <a:prstClr val="white"/>
              </a:solidFill>
              <a:latin typeface="Corbel"/>
            </a:endParaRPr>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defTabSz="914400"/>
            <a:endParaRPr lang="en-US">
              <a:solidFill>
                <a:prstClr val="white"/>
              </a:solidFill>
              <a:latin typeface="Corbel"/>
            </a:endParaRPr>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pPr algn="ctr"/>
            <a:endParaRPr lang="en-US">
              <a:solidFill>
                <a:prstClr val="white">
                  <a:shade val="50000"/>
                </a:prstClr>
              </a:solidFill>
              <a:latin typeface="Book Antiqua"/>
            </a:endParaRPr>
          </a:p>
        </p:txBody>
      </p:sp>
      <p:sp>
        <p:nvSpPr>
          <p:cNvPr id="7" name="Slide Number Placeholder 6"/>
          <p:cNvSpPr>
            <a:spLocks noGrp="1"/>
          </p:cNvSpPr>
          <p:nvPr>
            <p:ph type="sldNum" sz="quarter" idx="12"/>
          </p:nvPr>
        </p:nvSpPr>
        <p:spPr>
          <a:xfrm>
            <a:off x="8339328" y="1170432"/>
            <a:ext cx="733864" cy="201168"/>
          </a:xfrm>
        </p:spPr>
        <p:txBody>
          <a:bodyPr/>
          <a:lstStyle/>
          <a:p>
            <a:fld id="{5E0E5CCE-5A7C-4F40-9AF4-409422FDEB98}" type="slidenum">
              <a:rPr lang="en-US">
                <a:solidFill>
                  <a:prstClr val="white">
                    <a:shade val="50000"/>
                  </a:prstClr>
                </a:solidFill>
                <a:latin typeface="Book Antiqua"/>
              </a:rPr>
              <a:pPr/>
              <a:t>‹#›</a:t>
            </a:fld>
            <a:endParaRPr lang="en-US">
              <a:solidFill>
                <a:prstClr val="white">
                  <a:shade val="50000"/>
                </a:prstClr>
              </a:solidFill>
              <a:latin typeface="Book Antiqua"/>
            </a:endParaRPr>
          </a:p>
        </p:txBody>
      </p:sp>
    </p:spTree>
    <p:extLst>
      <p:ext uri="{BB962C8B-B14F-4D97-AF65-F5344CB8AC3E}">
        <p14:creationId xmlns:p14="http://schemas.microsoft.com/office/powerpoint/2010/main" val="4231960152"/>
      </p:ext>
    </p:extLst>
  </p:cSld>
  <p:clrMapOvr>
    <a:overrideClrMapping bg1="lt1" tx1="dk1" bg2="lt2" tx2="dk2" accent1="accent1" accent2="accent2" accent3="accent3" accent4="accent4" accent5="accent5" accent6="accent6" hlink="hlink" folHlink="folHlink"/>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7741CF0-4449-4320-9762-ACA5ABA89637}" type="datetimeFigureOut">
              <a:rPr lang="en-US">
                <a:solidFill>
                  <a:prstClr val="white">
                    <a:shade val="50000"/>
                  </a:prstClr>
                </a:solidFill>
                <a:latin typeface="Book Antiqua"/>
              </a:rPr>
              <a:pPr/>
              <a:t>5/9/17</a:t>
            </a:fld>
            <a:endParaRPr lang="en-US">
              <a:solidFill>
                <a:prstClr val="white">
                  <a:shade val="50000"/>
                </a:prstClr>
              </a:solidFill>
              <a:latin typeface="Book Antiqua"/>
            </a:endParaRPr>
          </a:p>
        </p:txBody>
      </p:sp>
      <p:sp>
        <p:nvSpPr>
          <p:cNvPr id="5" name="Footer Placeholder 4"/>
          <p:cNvSpPr>
            <a:spLocks noGrp="1"/>
          </p:cNvSpPr>
          <p:nvPr>
            <p:ph type="ftr" sz="quarter" idx="11"/>
          </p:nvPr>
        </p:nvSpPr>
        <p:spPr/>
        <p:txBody>
          <a:bodyPr/>
          <a:lstStyle/>
          <a:p>
            <a:pPr algn="ctr"/>
            <a:endParaRPr lang="en-US">
              <a:solidFill>
                <a:prstClr val="white">
                  <a:shade val="50000"/>
                </a:prstClr>
              </a:solidFill>
              <a:latin typeface="Book Antiqua"/>
            </a:endParaRPr>
          </a:p>
        </p:txBody>
      </p:sp>
      <p:sp>
        <p:nvSpPr>
          <p:cNvPr id="6" name="Slide Number Placeholder 5"/>
          <p:cNvSpPr>
            <a:spLocks noGrp="1"/>
          </p:cNvSpPr>
          <p:nvPr>
            <p:ph type="sldNum" sz="quarter" idx="12"/>
          </p:nvPr>
        </p:nvSpPr>
        <p:spPr/>
        <p:txBody>
          <a:bodyPr/>
          <a:lstStyle/>
          <a:p>
            <a:fld id="{5E0E5CCE-5A7C-4F40-9AF4-409422FDEB98}" type="slidenum">
              <a:rPr lang="en-US">
                <a:solidFill>
                  <a:prstClr val="white">
                    <a:shade val="50000"/>
                  </a:prstClr>
                </a:solidFill>
                <a:latin typeface="Book Antiqua"/>
              </a:rPr>
              <a:pPr/>
              <a:t>‹#›</a:t>
            </a:fld>
            <a:endParaRPr lang="en-US">
              <a:solidFill>
                <a:prstClr val="white">
                  <a:shade val="50000"/>
                </a:prstClr>
              </a:solidFill>
              <a:latin typeface="Book Antiqua"/>
            </a:endParaRPr>
          </a:p>
        </p:txBody>
      </p:sp>
    </p:spTree>
    <p:extLst>
      <p:ext uri="{BB962C8B-B14F-4D97-AF65-F5344CB8AC3E}">
        <p14:creationId xmlns:p14="http://schemas.microsoft.com/office/powerpoint/2010/main" val="3448782098"/>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defTabSz="914400"/>
            <a:endParaRPr lang="en-US">
              <a:solidFill>
                <a:prstClr val="white"/>
              </a:solidFill>
              <a:latin typeface="Corbel"/>
            </a:endParaRPr>
          </a:p>
        </p:txBody>
      </p:sp>
      <p:sp>
        <p:nvSpPr>
          <p:cNvPr id="8" name="Rectangle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defTabSz="914400"/>
            <a:endParaRPr lang="en-US">
              <a:solidFill>
                <a:prstClr val="white"/>
              </a:solidFill>
              <a:latin typeface="Corbel"/>
            </a:endParaRPr>
          </a:p>
        </p:txBody>
      </p:sp>
      <p:sp>
        <p:nvSpPr>
          <p:cNvPr id="2" name="Vertical Title 1"/>
          <p:cNvSpPr>
            <a:spLocks noGrp="1"/>
          </p:cNvSpPr>
          <p:nvPr>
            <p:ph type="title" orient="vert"/>
          </p:nvPr>
        </p:nvSpPr>
        <p:spPr>
          <a:xfrm>
            <a:off x="6781800" y="274640"/>
            <a:ext cx="19050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04800"/>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7741CF0-4449-4320-9762-ACA5ABA89637}" type="datetimeFigureOut">
              <a:rPr lang="en-US">
                <a:solidFill>
                  <a:prstClr val="white">
                    <a:shade val="50000"/>
                  </a:prstClr>
                </a:solidFill>
                <a:latin typeface="Book Antiqua"/>
              </a:rPr>
              <a:pPr/>
              <a:t>5/9/17</a:t>
            </a:fld>
            <a:endParaRPr lang="en-US">
              <a:solidFill>
                <a:prstClr val="white">
                  <a:shade val="50000"/>
                </a:prstClr>
              </a:solidFill>
              <a:latin typeface="Book Antiqua"/>
            </a:endParaRPr>
          </a:p>
        </p:txBody>
      </p:sp>
      <p:sp>
        <p:nvSpPr>
          <p:cNvPr id="5" name="Footer Placeholder 4"/>
          <p:cNvSpPr>
            <a:spLocks noGrp="1"/>
          </p:cNvSpPr>
          <p:nvPr>
            <p:ph type="ftr" sz="quarter" idx="11"/>
          </p:nvPr>
        </p:nvSpPr>
        <p:spPr>
          <a:xfrm>
            <a:off x="2640597" y="6377459"/>
            <a:ext cx="3836404" cy="365125"/>
          </a:xfrm>
        </p:spPr>
        <p:txBody>
          <a:bodyPr/>
          <a:lstStyle/>
          <a:p>
            <a:pPr algn="ctr"/>
            <a:endParaRPr lang="en-US">
              <a:solidFill>
                <a:prstClr val="white">
                  <a:shade val="50000"/>
                </a:prstClr>
              </a:solidFill>
              <a:latin typeface="Book Antiqua"/>
            </a:endParaRPr>
          </a:p>
        </p:txBody>
      </p:sp>
      <p:sp>
        <p:nvSpPr>
          <p:cNvPr id="6" name="Slide Number Placeholder 5"/>
          <p:cNvSpPr>
            <a:spLocks noGrp="1"/>
          </p:cNvSpPr>
          <p:nvPr>
            <p:ph type="sldNum" sz="quarter" idx="12"/>
          </p:nvPr>
        </p:nvSpPr>
        <p:spPr/>
        <p:txBody>
          <a:bodyPr/>
          <a:lstStyle/>
          <a:p>
            <a:fld id="{5E0E5CCE-5A7C-4F40-9AF4-409422FDEB98}" type="slidenum">
              <a:rPr lang="en-US">
                <a:solidFill>
                  <a:prstClr val="white">
                    <a:shade val="50000"/>
                  </a:prstClr>
                </a:solidFill>
                <a:latin typeface="Book Antiqua"/>
              </a:rPr>
              <a:pPr/>
              <a:t>‹#›</a:t>
            </a:fld>
            <a:endParaRPr lang="en-US">
              <a:solidFill>
                <a:prstClr val="white">
                  <a:shade val="50000"/>
                </a:prstClr>
              </a:solidFill>
              <a:latin typeface="Book Antiqua"/>
            </a:endParaRPr>
          </a:p>
        </p:txBody>
      </p:sp>
    </p:spTree>
    <p:extLst>
      <p:ext uri="{BB962C8B-B14F-4D97-AF65-F5344CB8AC3E}">
        <p14:creationId xmlns:p14="http://schemas.microsoft.com/office/powerpoint/2010/main" val="2950286753"/>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3DFB5958-C18D-410E-9ABD-BA66CD5F3F8C}"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990669368"/>
      </p:ext>
    </p:extLst>
  </p:cSld>
  <p:clrMapOvr>
    <a:masterClrMapping/>
  </p:clrMapOvr>
  <p:transition xmlns:p14="http://schemas.microsoft.com/office/powerpoint/2010/main"/>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3A3078-C4CB-4A4F-B337-E763975C94A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596335184"/>
      </p:ext>
    </p:extLst>
  </p:cSld>
  <p:clrMapOvr>
    <a:masterClrMapping/>
  </p:clrMapOvr>
  <p:transition xmlns:p14="http://schemas.microsoft.com/office/powerpoint/2010/main"/>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2CFE3DAD-1B53-46C6-A0E0-66E443A26B2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463028253"/>
      </p:ext>
    </p:extLst>
  </p:cSld>
  <p:clrMapOvr>
    <a:masterClrMapping/>
  </p:clrMapOvr>
  <p:transition xmlns:p14="http://schemas.microsoft.com/office/powerpoint/2010/main"/>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6C6661C4-8402-4398-B58B-57A7D340F8E1}"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68850707"/>
      </p:ext>
    </p:extLst>
  </p:cSld>
  <p:clrMapOvr>
    <a:masterClrMapping/>
  </p:clrMapOvr>
  <p:transition xmlns:p14="http://schemas.microsoft.com/office/powerpoint/2010/main"/>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6"/>
          <p:cNvSpPr>
            <a:spLocks noGrp="1" noChangeArrowheads="1"/>
          </p:cNvSpPr>
          <p:nvPr>
            <p:ph type="sldNum" sz="quarter" idx="12"/>
          </p:nvPr>
        </p:nvSpPr>
        <p:spPr>
          <a:ln/>
        </p:spPr>
        <p:txBody>
          <a:bodyPr/>
          <a:lstStyle>
            <a:lvl1pPr>
              <a:defRPr/>
            </a:lvl1pPr>
          </a:lstStyle>
          <a:p>
            <a:pPr>
              <a:defRPr/>
            </a:pPr>
            <a:fld id="{F8B76A9C-186D-4751-B540-FEDE1BAF61A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997353962"/>
      </p:ext>
    </p:extLst>
  </p:cSld>
  <p:clrMapOvr>
    <a:masterClrMapping/>
  </p:clrMapOvr>
  <p:transition xmlns:p14="http://schemas.microsoft.com/office/powerpoint/2010/main"/>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6"/>
          <p:cNvSpPr>
            <a:spLocks noGrp="1" noChangeArrowheads="1"/>
          </p:cNvSpPr>
          <p:nvPr>
            <p:ph type="sldNum" sz="quarter" idx="12"/>
          </p:nvPr>
        </p:nvSpPr>
        <p:spPr>
          <a:ln/>
        </p:spPr>
        <p:txBody>
          <a:bodyPr/>
          <a:lstStyle>
            <a:lvl1pPr>
              <a:defRPr/>
            </a:lvl1pPr>
          </a:lstStyle>
          <a:p>
            <a:pPr>
              <a:defRPr/>
            </a:pPr>
            <a:fld id="{761A27C0-65AA-4BB5-90FE-15954B22E1E4}"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211651024"/>
      </p:ext>
    </p:extLst>
  </p:cSld>
  <p:clrMapOvr>
    <a:masterClrMapping/>
  </p:clrMapOvr>
  <p:transition xmlns:p14="http://schemas.microsoft.com/office/powerpoint/2010/main"/>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pPr>
              <a:defRPr/>
            </a:pPr>
            <a:fld id="{D537FB93-A51D-4581-9A72-17809F6D597E}"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702203538"/>
      </p:ext>
    </p:extLst>
  </p:cSld>
  <p:clrMapOvr>
    <a:masterClrMapping/>
  </p:clrMapOvr>
  <p:transition xmlns:p14="http://schemas.microsoft.com/office/powerpoint/2010/mai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cs typeface="Aria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cs typeface="Aria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339AC17E-F7E7-4A38-B10E-8BB9FD68E88F}" type="slidenum">
              <a:rPr lang="en-US">
                <a:cs typeface="Arial"/>
              </a:rPr>
              <a:pPr fontAlgn="base">
                <a:spcBef>
                  <a:spcPct val="0"/>
                </a:spcBef>
                <a:spcAft>
                  <a:spcPct val="0"/>
                </a:spcAft>
                <a:defRPr/>
              </a:pPr>
              <a:t>‹#›</a:t>
            </a:fld>
            <a:endParaRPr lang="en-US">
              <a:cs typeface="Arial"/>
            </a:endParaRPr>
          </a:p>
        </p:txBody>
      </p:sp>
    </p:spTree>
    <p:extLst>
      <p:ext uri="{BB962C8B-B14F-4D97-AF65-F5344CB8AC3E}">
        <p14:creationId xmlns:p14="http://schemas.microsoft.com/office/powerpoint/2010/main" val="2951474963"/>
      </p:ext>
    </p:extLst>
  </p:cSld>
  <p:clrMapOvr>
    <a:masterClrMapping/>
  </p:clrMapOvr>
  <p:transition xmlns:p14="http://schemas.microsoft.com/office/powerpoint/2010/main" spd="med"/>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E8CDF08B-59AA-4DAE-ADFD-3C6E24EC394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68846856"/>
      </p:ext>
    </p:extLst>
  </p:cSld>
  <p:clrMapOvr>
    <a:masterClrMapping/>
  </p:clrMapOvr>
  <p:transition xmlns:p14="http://schemas.microsoft.com/office/powerpoint/2010/main"/>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EFD0C3-B007-4B96-BD3B-BED5CD8A7CA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627073699"/>
      </p:ext>
    </p:extLst>
  </p:cSld>
  <p:clrMapOvr>
    <a:masterClrMapping/>
  </p:clrMapOvr>
  <p:transition xmlns:p14="http://schemas.microsoft.com/office/powerpoint/2010/main"/>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B4885A6A-7CE5-4CB2-B8ED-A0AFE8E2A56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465114058"/>
      </p:ext>
    </p:extLst>
  </p:cSld>
  <p:clrMapOvr>
    <a:masterClrMapping/>
  </p:clrMapOvr>
  <p:transition xmlns:p14="http://schemas.microsoft.com/office/powerpoint/2010/main"/>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19E068-5B65-41FD-8276-81BDDE88D211}"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233821103"/>
      </p:ext>
    </p:extLst>
  </p:cSld>
  <p:clrMapOvr>
    <a:masterClrMapping/>
  </p:clrMapOvr>
  <p:transition xmlns:p14="http://schemas.microsoft.com/office/powerpoint/2010/main"/>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chor="b"/>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nchor="t">
            <a:normAutofit/>
          </a:bodyPr>
          <a:lstStyle>
            <a:lvl1pPr marL="0" indent="0" algn="ctr">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E36636D-D922-432D-A958-524484B5923D}" type="datetimeFigureOut">
              <a:rPr lang="en-US" smtClean="0">
                <a:solidFill>
                  <a:prstClr val="white">
                    <a:tint val="75000"/>
                  </a:prstClr>
                </a:solidFill>
                <a:latin typeface="Corbel"/>
              </a:rPr>
              <a:pPr/>
              <a:t>5/9/17</a:t>
            </a:fld>
            <a:endParaRPr lang="en-US">
              <a:solidFill>
                <a:prstClr val="white">
                  <a:tint val="75000"/>
                </a:prstClr>
              </a:solidFill>
              <a:latin typeface="Corbe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orbel"/>
            </a:endParaRPr>
          </a:p>
        </p:txBody>
      </p:sp>
      <p:sp>
        <p:nvSpPr>
          <p:cNvPr id="6" name="Slide Number Placeholder 5"/>
          <p:cNvSpPr>
            <a:spLocks noGrp="1"/>
          </p:cNvSpPr>
          <p:nvPr>
            <p:ph type="sldNum" sz="quarter" idx="12"/>
          </p:nvPr>
        </p:nvSpPr>
        <p:spPr/>
        <p:txBody>
          <a:bodyPr/>
          <a:lstStyle/>
          <a:p>
            <a:fld id="{DF28FB93-0A08-4E7D-8E63-9EFA29F1E093}" type="slidenum">
              <a:rPr lang="en-US" smtClean="0">
                <a:solidFill>
                  <a:prstClr val="white">
                    <a:tint val="75000"/>
                  </a:prstClr>
                </a:solidFill>
                <a:latin typeface="Corbel"/>
              </a:rPr>
              <a:pPr/>
              <a:t>‹#›</a:t>
            </a:fld>
            <a:endParaRPr lang="en-US">
              <a:solidFill>
                <a:prstClr val="white">
                  <a:tint val="75000"/>
                </a:prstClr>
              </a:solidFill>
              <a:latin typeface="Corbel"/>
            </a:endParaRPr>
          </a:p>
        </p:txBody>
      </p:sp>
    </p:spTree>
    <p:extLst>
      <p:ext uri="{BB962C8B-B14F-4D97-AF65-F5344CB8AC3E}">
        <p14:creationId xmlns:p14="http://schemas.microsoft.com/office/powerpoint/2010/main" val="31039762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E36636D-D922-432D-A958-524484B5923D}" type="datetimeFigureOut">
              <a:rPr lang="en-US" smtClean="0">
                <a:solidFill>
                  <a:prstClr val="white">
                    <a:tint val="75000"/>
                  </a:prstClr>
                </a:solidFill>
                <a:latin typeface="Corbel"/>
              </a:rPr>
              <a:pPr/>
              <a:t>5/9/17</a:t>
            </a:fld>
            <a:endParaRPr lang="en-US">
              <a:solidFill>
                <a:prstClr val="white">
                  <a:tint val="75000"/>
                </a:prstClr>
              </a:solidFill>
              <a:latin typeface="Corbe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orbel"/>
            </a:endParaRPr>
          </a:p>
        </p:txBody>
      </p:sp>
      <p:sp>
        <p:nvSpPr>
          <p:cNvPr id="6" name="Slide Number Placeholder 5"/>
          <p:cNvSpPr>
            <a:spLocks noGrp="1"/>
          </p:cNvSpPr>
          <p:nvPr>
            <p:ph type="sldNum" sz="quarter" idx="12"/>
          </p:nvPr>
        </p:nvSpPr>
        <p:spPr/>
        <p:txBody>
          <a:bodyPr/>
          <a:lstStyle/>
          <a:p>
            <a:fld id="{DF28FB93-0A08-4E7D-8E63-9EFA29F1E093}" type="slidenum">
              <a:rPr lang="en-US" smtClean="0">
                <a:solidFill>
                  <a:prstClr val="white">
                    <a:tint val="75000"/>
                  </a:prstClr>
                </a:solidFill>
                <a:latin typeface="Corbel"/>
              </a:rPr>
              <a:pPr/>
              <a:t>‹#›</a:t>
            </a:fld>
            <a:endParaRPr lang="en-US">
              <a:solidFill>
                <a:prstClr val="white">
                  <a:tint val="75000"/>
                </a:prstClr>
              </a:solidFill>
              <a:latin typeface="Corbel"/>
            </a:endParaRPr>
          </a:p>
        </p:txBody>
      </p:sp>
    </p:spTree>
    <p:extLst>
      <p:ext uri="{BB962C8B-B14F-4D97-AF65-F5344CB8AC3E}">
        <p14:creationId xmlns:p14="http://schemas.microsoft.com/office/powerpoint/2010/main" val="3718680898"/>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E36636D-D922-432D-A958-524484B5923D}" type="datetimeFigureOut">
              <a:rPr lang="en-US" smtClean="0">
                <a:solidFill>
                  <a:prstClr val="white">
                    <a:tint val="75000"/>
                  </a:prstClr>
                </a:solidFill>
                <a:latin typeface="Corbel"/>
              </a:rPr>
              <a:pPr/>
              <a:t>5/9/17</a:t>
            </a:fld>
            <a:endParaRPr lang="en-US">
              <a:solidFill>
                <a:prstClr val="white">
                  <a:tint val="75000"/>
                </a:prstClr>
              </a:solidFill>
              <a:latin typeface="Corbe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orbel"/>
            </a:endParaRPr>
          </a:p>
        </p:txBody>
      </p:sp>
      <p:sp>
        <p:nvSpPr>
          <p:cNvPr id="6" name="Slide Number Placeholder 5"/>
          <p:cNvSpPr>
            <a:spLocks noGrp="1"/>
          </p:cNvSpPr>
          <p:nvPr>
            <p:ph type="sldNum" sz="quarter" idx="12"/>
          </p:nvPr>
        </p:nvSpPr>
        <p:spPr/>
        <p:txBody>
          <a:bodyPr/>
          <a:lstStyle/>
          <a:p>
            <a:fld id="{DF28FB93-0A08-4E7D-8E63-9EFA29F1E093}" type="slidenum">
              <a:rPr lang="en-US" smtClean="0">
                <a:solidFill>
                  <a:prstClr val="white">
                    <a:tint val="75000"/>
                  </a:prstClr>
                </a:solidFill>
                <a:latin typeface="Corbel"/>
              </a:rPr>
              <a:pPr/>
              <a:t>‹#›</a:t>
            </a:fld>
            <a:endParaRPr lang="en-US">
              <a:solidFill>
                <a:prstClr val="white">
                  <a:tint val="75000"/>
                </a:prstClr>
              </a:solidFill>
              <a:latin typeface="Corbel"/>
            </a:endParaRPr>
          </a:p>
        </p:txBody>
      </p:sp>
    </p:spTree>
    <p:extLst>
      <p:ext uri="{BB962C8B-B14F-4D97-AF65-F5344CB8AC3E}">
        <p14:creationId xmlns:p14="http://schemas.microsoft.com/office/powerpoint/2010/main" val="3604225790"/>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E36636D-D922-432D-A958-524484B5923D}" type="datetimeFigureOut">
              <a:rPr lang="en-US" smtClean="0">
                <a:solidFill>
                  <a:prstClr val="white">
                    <a:tint val="75000"/>
                  </a:prstClr>
                </a:solidFill>
                <a:latin typeface="Corbel"/>
              </a:rPr>
              <a:pPr/>
              <a:t>5/9/17</a:t>
            </a:fld>
            <a:endParaRPr lang="en-US">
              <a:solidFill>
                <a:prstClr val="white">
                  <a:tint val="75000"/>
                </a:prstClr>
              </a:solidFill>
              <a:latin typeface="Corbe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latin typeface="Corbel"/>
            </a:endParaRPr>
          </a:p>
        </p:txBody>
      </p:sp>
      <p:sp>
        <p:nvSpPr>
          <p:cNvPr id="7" name="Slide Number Placeholder 6"/>
          <p:cNvSpPr>
            <a:spLocks noGrp="1"/>
          </p:cNvSpPr>
          <p:nvPr>
            <p:ph type="sldNum" sz="quarter" idx="12"/>
          </p:nvPr>
        </p:nvSpPr>
        <p:spPr/>
        <p:txBody>
          <a:bodyPr/>
          <a:lstStyle/>
          <a:p>
            <a:fld id="{DF28FB93-0A08-4E7D-8E63-9EFA29F1E093}" type="slidenum">
              <a:rPr lang="en-US" smtClean="0">
                <a:solidFill>
                  <a:prstClr val="white">
                    <a:tint val="75000"/>
                  </a:prstClr>
                </a:solidFill>
                <a:latin typeface="Corbel"/>
              </a:rPr>
              <a:pPr/>
              <a:t>‹#›</a:t>
            </a:fld>
            <a:endParaRPr lang="en-US">
              <a:solidFill>
                <a:prstClr val="white">
                  <a:tint val="75000"/>
                </a:prstClr>
              </a:solidFill>
              <a:latin typeface="Corbel"/>
            </a:endParaRPr>
          </a:p>
        </p:txBody>
      </p:sp>
    </p:spTree>
    <p:extLst>
      <p:ext uri="{BB962C8B-B14F-4D97-AF65-F5344CB8AC3E}">
        <p14:creationId xmlns:p14="http://schemas.microsoft.com/office/powerpoint/2010/main" val="1928414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t"/>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t"/>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E36636D-D922-432D-A958-524484B5923D}" type="datetimeFigureOut">
              <a:rPr lang="en-US" smtClean="0">
                <a:solidFill>
                  <a:prstClr val="white">
                    <a:tint val="75000"/>
                  </a:prstClr>
                </a:solidFill>
                <a:latin typeface="Corbel"/>
              </a:rPr>
              <a:pPr/>
              <a:t>5/9/17</a:t>
            </a:fld>
            <a:endParaRPr lang="en-US">
              <a:solidFill>
                <a:prstClr val="white">
                  <a:tint val="75000"/>
                </a:prstClr>
              </a:solidFill>
              <a:latin typeface="Corbe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latin typeface="Corbel"/>
            </a:endParaRPr>
          </a:p>
        </p:txBody>
      </p:sp>
      <p:sp>
        <p:nvSpPr>
          <p:cNvPr id="9" name="Slide Number Placeholder 8"/>
          <p:cNvSpPr>
            <a:spLocks noGrp="1"/>
          </p:cNvSpPr>
          <p:nvPr>
            <p:ph type="sldNum" sz="quarter" idx="12"/>
          </p:nvPr>
        </p:nvSpPr>
        <p:spPr/>
        <p:txBody>
          <a:bodyPr/>
          <a:lstStyle/>
          <a:p>
            <a:fld id="{DF28FB93-0A08-4E7D-8E63-9EFA29F1E093}" type="slidenum">
              <a:rPr lang="en-US" smtClean="0">
                <a:solidFill>
                  <a:prstClr val="white">
                    <a:tint val="75000"/>
                  </a:prstClr>
                </a:solidFill>
                <a:latin typeface="Corbel"/>
              </a:rPr>
              <a:pPr/>
              <a:t>‹#›</a:t>
            </a:fld>
            <a:endParaRPr lang="en-US">
              <a:solidFill>
                <a:prstClr val="white">
                  <a:tint val="75000"/>
                </a:prstClr>
              </a:solidFill>
              <a:latin typeface="Corbel"/>
            </a:endParaRPr>
          </a:p>
        </p:txBody>
      </p:sp>
    </p:spTree>
    <p:extLst>
      <p:ext uri="{BB962C8B-B14F-4D97-AF65-F5344CB8AC3E}">
        <p14:creationId xmlns:p14="http://schemas.microsoft.com/office/powerpoint/2010/main" val="151539193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E36636D-D922-432D-A958-524484B5923D}" type="datetimeFigureOut">
              <a:rPr lang="en-US" smtClean="0">
                <a:solidFill>
                  <a:prstClr val="white">
                    <a:tint val="75000"/>
                  </a:prstClr>
                </a:solidFill>
                <a:latin typeface="Corbel"/>
              </a:rPr>
              <a:pPr/>
              <a:t>5/9/17</a:t>
            </a:fld>
            <a:endParaRPr lang="en-US">
              <a:solidFill>
                <a:prstClr val="white">
                  <a:tint val="75000"/>
                </a:prstClr>
              </a:solidFill>
              <a:latin typeface="Corbe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latin typeface="Corbel"/>
            </a:endParaRPr>
          </a:p>
        </p:txBody>
      </p:sp>
      <p:sp>
        <p:nvSpPr>
          <p:cNvPr id="5" name="Slide Number Placeholder 4"/>
          <p:cNvSpPr>
            <a:spLocks noGrp="1"/>
          </p:cNvSpPr>
          <p:nvPr>
            <p:ph type="sldNum" sz="quarter" idx="12"/>
          </p:nvPr>
        </p:nvSpPr>
        <p:spPr/>
        <p:txBody>
          <a:bodyPr/>
          <a:lstStyle/>
          <a:p>
            <a:fld id="{DF28FB93-0A08-4E7D-8E63-9EFA29F1E093}" type="slidenum">
              <a:rPr lang="en-US" smtClean="0">
                <a:solidFill>
                  <a:prstClr val="white">
                    <a:tint val="75000"/>
                  </a:prstClr>
                </a:solidFill>
                <a:latin typeface="Corbel"/>
              </a:rPr>
              <a:pPr/>
              <a:t>‹#›</a:t>
            </a:fld>
            <a:endParaRPr lang="en-US">
              <a:solidFill>
                <a:prstClr val="white">
                  <a:tint val="75000"/>
                </a:prstClr>
              </a:solidFill>
              <a:latin typeface="Corbel"/>
            </a:endParaRPr>
          </a:p>
        </p:txBody>
      </p:sp>
    </p:spTree>
    <p:extLst>
      <p:ext uri="{BB962C8B-B14F-4D97-AF65-F5344CB8AC3E}">
        <p14:creationId xmlns:p14="http://schemas.microsoft.com/office/powerpoint/2010/main" val="40083273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cs typeface="Aria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cs typeface="Aria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1AA3D3F6-C9DE-48DD-BDA5-108CC7E6E15B}" type="slidenum">
              <a:rPr lang="en-US">
                <a:cs typeface="Arial"/>
              </a:rPr>
              <a:pPr fontAlgn="base">
                <a:spcBef>
                  <a:spcPct val="0"/>
                </a:spcBef>
                <a:spcAft>
                  <a:spcPct val="0"/>
                </a:spcAft>
                <a:defRPr/>
              </a:pPr>
              <a:t>‹#›</a:t>
            </a:fld>
            <a:endParaRPr lang="en-US">
              <a:cs typeface="Arial"/>
            </a:endParaRPr>
          </a:p>
        </p:txBody>
      </p:sp>
    </p:spTree>
    <p:extLst>
      <p:ext uri="{BB962C8B-B14F-4D97-AF65-F5344CB8AC3E}">
        <p14:creationId xmlns:p14="http://schemas.microsoft.com/office/powerpoint/2010/main" val="1567167784"/>
      </p:ext>
    </p:extLst>
  </p:cSld>
  <p:clrMapOvr>
    <a:masterClrMapping/>
  </p:clrMapOvr>
  <p:transition xmlns:p14="http://schemas.microsoft.com/office/powerpoint/2010/main" spd="med"/>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36636D-D922-432D-A958-524484B5923D}" type="datetimeFigureOut">
              <a:rPr lang="en-US" smtClean="0">
                <a:solidFill>
                  <a:prstClr val="white">
                    <a:tint val="75000"/>
                  </a:prstClr>
                </a:solidFill>
                <a:latin typeface="Corbel"/>
              </a:rPr>
              <a:pPr/>
              <a:t>5/9/17</a:t>
            </a:fld>
            <a:endParaRPr lang="en-US">
              <a:solidFill>
                <a:prstClr val="white">
                  <a:tint val="75000"/>
                </a:prstClr>
              </a:solidFill>
              <a:latin typeface="Corbe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latin typeface="Corbel"/>
            </a:endParaRPr>
          </a:p>
        </p:txBody>
      </p:sp>
      <p:sp>
        <p:nvSpPr>
          <p:cNvPr id="4" name="Slide Number Placeholder 3"/>
          <p:cNvSpPr>
            <a:spLocks noGrp="1"/>
          </p:cNvSpPr>
          <p:nvPr>
            <p:ph type="sldNum" sz="quarter" idx="12"/>
          </p:nvPr>
        </p:nvSpPr>
        <p:spPr/>
        <p:txBody>
          <a:bodyPr/>
          <a:lstStyle/>
          <a:p>
            <a:fld id="{DF28FB93-0A08-4E7D-8E63-9EFA29F1E093}" type="slidenum">
              <a:rPr lang="en-US" smtClean="0">
                <a:solidFill>
                  <a:prstClr val="white">
                    <a:tint val="75000"/>
                  </a:prstClr>
                </a:solidFill>
                <a:latin typeface="Corbel"/>
              </a:rPr>
              <a:pPr/>
              <a:t>‹#›</a:t>
            </a:fld>
            <a:endParaRPr lang="en-US">
              <a:solidFill>
                <a:prstClr val="white">
                  <a:tint val="75000"/>
                </a:prstClr>
              </a:solidFill>
              <a:latin typeface="Corbel"/>
            </a:endParaRPr>
          </a:p>
        </p:txBody>
      </p:sp>
    </p:spTree>
    <p:extLst>
      <p:ext uri="{BB962C8B-B14F-4D97-AF65-F5344CB8AC3E}">
        <p14:creationId xmlns:p14="http://schemas.microsoft.com/office/powerpoint/2010/main" val="187878235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solidFill>
                  <a:schemeClr val="accent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36636D-D922-432D-A958-524484B5923D}" type="datetimeFigureOut">
              <a:rPr lang="en-US" smtClean="0">
                <a:solidFill>
                  <a:prstClr val="white">
                    <a:tint val="75000"/>
                  </a:prstClr>
                </a:solidFill>
                <a:latin typeface="Corbel"/>
              </a:rPr>
              <a:pPr/>
              <a:t>5/9/17</a:t>
            </a:fld>
            <a:endParaRPr lang="en-US">
              <a:solidFill>
                <a:prstClr val="white">
                  <a:tint val="75000"/>
                </a:prstClr>
              </a:solidFill>
              <a:latin typeface="Corbe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latin typeface="Corbel"/>
            </a:endParaRPr>
          </a:p>
        </p:txBody>
      </p:sp>
      <p:sp>
        <p:nvSpPr>
          <p:cNvPr id="7" name="Slide Number Placeholder 6"/>
          <p:cNvSpPr>
            <a:spLocks noGrp="1"/>
          </p:cNvSpPr>
          <p:nvPr>
            <p:ph type="sldNum" sz="quarter" idx="12"/>
          </p:nvPr>
        </p:nvSpPr>
        <p:spPr/>
        <p:txBody>
          <a:bodyPr/>
          <a:lstStyle/>
          <a:p>
            <a:fld id="{DF28FB93-0A08-4E7D-8E63-9EFA29F1E093}" type="slidenum">
              <a:rPr lang="en-US" smtClean="0">
                <a:solidFill>
                  <a:prstClr val="white">
                    <a:tint val="75000"/>
                  </a:prstClr>
                </a:solidFill>
                <a:latin typeface="Corbel"/>
              </a:rPr>
              <a:pPr/>
              <a:t>‹#›</a:t>
            </a:fld>
            <a:endParaRPr lang="en-US">
              <a:solidFill>
                <a:prstClr val="white">
                  <a:tint val="75000"/>
                </a:prstClr>
              </a:solidFill>
              <a:latin typeface="Corbel"/>
            </a:endParaRPr>
          </a:p>
        </p:txBody>
      </p:sp>
    </p:spTree>
    <p:extLst>
      <p:ext uri="{BB962C8B-B14F-4D97-AF65-F5344CB8AC3E}">
        <p14:creationId xmlns:p14="http://schemas.microsoft.com/office/powerpoint/2010/main" val="413119533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nchor="t"/>
          <a:lstStyle>
            <a:lvl1pPr marL="0" indent="0">
              <a:buNone/>
              <a:defRPr sz="1400">
                <a:solidFill>
                  <a:schemeClr val="accent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36636D-D922-432D-A958-524484B5923D}" type="datetimeFigureOut">
              <a:rPr lang="en-US" smtClean="0">
                <a:solidFill>
                  <a:prstClr val="white">
                    <a:tint val="75000"/>
                  </a:prstClr>
                </a:solidFill>
                <a:latin typeface="Corbel"/>
              </a:rPr>
              <a:pPr/>
              <a:t>5/9/17</a:t>
            </a:fld>
            <a:endParaRPr lang="en-US">
              <a:solidFill>
                <a:prstClr val="white">
                  <a:tint val="75000"/>
                </a:prstClr>
              </a:solidFill>
              <a:latin typeface="Corbe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latin typeface="Corbel"/>
            </a:endParaRPr>
          </a:p>
        </p:txBody>
      </p:sp>
      <p:sp>
        <p:nvSpPr>
          <p:cNvPr id="7" name="Slide Number Placeholder 6"/>
          <p:cNvSpPr>
            <a:spLocks noGrp="1"/>
          </p:cNvSpPr>
          <p:nvPr>
            <p:ph type="sldNum" sz="quarter" idx="12"/>
          </p:nvPr>
        </p:nvSpPr>
        <p:spPr/>
        <p:txBody>
          <a:bodyPr/>
          <a:lstStyle/>
          <a:p>
            <a:fld id="{DF28FB93-0A08-4E7D-8E63-9EFA29F1E093}" type="slidenum">
              <a:rPr lang="en-US" smtClean="0">
                <a:solidFill>
                  <a:prstClr val="white">
                    <a:tint val="75000"/>
                  </a:prstClr>
                </a:solidFill>
                <a:latin typeface="Corbel"/>
              </a:rPr>
              <a:pPr/>
              <a:t>‹#›</a:t>
            </a:fld>
            <a:endParaRPr lang="en-US">
              <a:solidFill>
                <a:prstClr val="white">
                  <a:tint val="75000"/>
                </a:prstClr>
              </a:solidFill>
              <a:latin typeface="Corbel"/>
            </a:endParaRPr>
          </a:p>
        </p:txBody>
      </p:sp>
    </p:spTree>
    <p:extLst>
      <p:ext uri="{BB962C8B-B14F-4D97-AF65-F5344CB8AC3E}">
        <p14:creationId xmlns:p14="http://schemas.microsoft.com/office/powerpoint/2010/main" val="359151164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36636D-D922-432D-A958-524484B5923D}" type="datetimeFigureOut">
              <a:rPr lang="en-US" smtClean="0">
                <a:solidFill>
                  <a:prstClr val="white">
                    <a:tint val="75000"/>
                  </a:prstClr>
                </a:solidFill>
                <a:latin typeface="Corbel"/>
              </a:rPr>
              <a:pPr/>
              <a:t>5/9/17</a:t>
            </a:fld>
            <a:endParaRPr lang="en-US">
              <a:solidFill>
                <a:prstClr val="white">
                  <a:tint val="75000"/>
                </a:prstClr>
              </a:solidFill>
              <a:latin typeface="Corbe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orbel"/>
            </a:endParaRPr>
          </a:p>
        </p:txBody>
      </p:sp>
      <p:sp>
        <p:nvSpPr>
          <p:cNvPr id="6" name="Slide Number Placeholder 5"/>
          <p:cNvSpPr>
            <a:spLocks noGrp="1"/>
          </p:cNvSpPr>
          <p:nvPr>
            <p:ph type="sldNum" sz="quarter" idx="12"/>
          </p:nvPr>
        </p:nvSpPr>
        <p:spPr/>
        <p:txBody>
          <a:bodyPr/>
          <a:lstStyle/>
          <a:p>
            <a:fld id="{DF28FB93-0A08-4E7D-8E63-9EFA29F1E093}" type="slidenum">
              <a:rPr lang="en-US" smtClean="0">
                <a:solidFill>
                  <a:prstClr val="white">
                    <a:tint val="75000"/>
                  </a:prstClr>
                </a:solidFill>
                <a:latin typeface="Corbel"/>
              </a:rPr>
              <a:pPr/>
              <a:t>‹#›</a:t>
            </a:fld>
            <a:endParaRPr lang="en-US">
              <a:solidFill>
                <a:prstClr val="white">
                  <a:tint val="75000"/>
                </a:prstClr>
              </a:solidFill>
              <a:latin typeface="Corbel"/>
            </a:endParaRPr>
          </a:p>
        </p:txBody>
      </p:sp>
    </p:spTree>
    <p:extLst>
      <p:ext uri="{BB962C8B-B14F-4D97-AF65-F5344CB8AC3E}">
        <p14:creationId xmlns:p14="http://schemas.microsoft.com/office/powerpoint/2010/main" val="193116751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E36636D-D922-432D-A958-524484B5923D}" type="datetimeFigureOut">
              <a:rPr lang="en-US" smtClean="0">
                <a:solidFill>
                  <a:prstClr val="white">
                    <a:tint val="75000"/>
                  </a:prstClr>
                </a:solidFill>
                <a:latin typeface="Corbel"/>
              </a:rPr>
              <a:pPr/>
              <a:t>5/9/17</a:t>
            </a:fld>
            <a:endParaRPr lang="en-US">
              <a:solidFill>
                <a:prstClr val="white">
                  <a:tint val="75000"/>
                </a:prstClr>
              </a:solidFill>
              <a:latin typeface="Corbe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orbel"/>
            </a:endParaRPr>
          </a:p>
        </p:txBody>
      </p:sp>
      <p:sp>
        <p:nvSpPr>
          <p:cNvPr id="6" name="Slide Number Placeholder 5"/>
          <p:cNvSpPr>
            <a:spLocks noGrp="1"/>
          </p:cNvSpPr>
          <p:nvPr>
            <p:ph type="sldNum" sz="quarter" idx="12"/>
          </p:nvPr>
        </p:nvSpPr>
        <p:spPr/>
        <p:txBody>
          <a:bodyPr/>
          <a:lstStyle/>
          <a:p>
            <a:fld id="{DF28FB93-0A08-4E7D-8E63-9EFA29F1E093}" type="slidenum">
              <a:rPr lang="en-US" smtClean="0">
                <a:solidFill>
                  <a:prstClr val="white">
                    <a:tint val="75000"/>
                  </a:prstClr>
                </a:solidFill>
                <a:latin typeface="Corbel"/>
              </a:rPr>
              <a:pPr/>
              <a:t>‹#›</a:t>
            </a:fld>
            <a:endParaRPr lang="en-US">
              <a:solidFill>
                <a:prstClr val="white">
                  <a:tint val="75000"/>
                </a:prstClr>
              </a:solidFill>
              <a:latin typeface="Corbel"/>
            </a:endParaRPr>
          </a:p>
        </p:txBody>
      </p:sp>
    </p:spTree>
    <p:extLst>
      <p:ext uri="{BB962C8B-B14F-4D97-AF65-F5344CB8AC3E}">
        <p14:creationId xmlns:p14="http://schemas.microsoft.com/office/powerpoint/2010/main" val="345751668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prstClr val="white">
                  <a:tint val="75000"/>
                </a:prstClr>
              </a:solidFill>
              <a:latin typeface="Corbe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prstClr val="white">
                  <a:tint val="75000"/>
                </a:prstClr>
              </a:solidFill>
              <a:latin typeface="Corbel"/>
            </a:endParaRPr>
          </a:p>
        </p:txBody>
      </p:sp>
      <p:sp>
        <p:nvSpPr>
          <p:cNvPr id="8" name="Rectangle 6"/>
          <p:cNvSpPr>
            <a:spLocks noGrp="1" noChangeArrowheads="1"/>
          </p:cNvSpPr>
          <p:nvPr>
            <p:ph type="sldNum" sz="quarter" idx="12"/>
          </p:nvPr>
        </p:nvSpPr>
        <p:spPr>
          <a:ln/>
        </p:spPr>
        <p:txBody>
          <a:bodyPr/>
          <a:lstStyle>
            <a:lvl1pPr>
              <a:defRPr/>
            </a:lvl1pPr>
          </a:lstStyle>
          <a:p>
            <a:pPr>
              <a:defRPr/>
            </a:pPr>
            <a:fld id="{F97F9237-4F56-446C-8A27-12780D232D42}" type="slidenum">
              <a:rPr lang="en-US">
                <a:solidFill>
                  <a:prstClr val="white">
                    <a:tint val="75000"/>
                  </a:prstClr>
                </a:solidFill>
                <a:latin typeface="Corbel"/>
              </a:rPr>
              <a:pPr>
                <a:defRPr/>
              </a:pPr>
              <a:t>‹#›</a:t>
            </a:fld>
            <a:endParaRPr lang="en-US">
              <a:solidFill>
                <a:prstClr val="white">
                  <a:tint val="75000"/>
                </a:prstClr>
              </a:solidFill>
              <a:latin typeface="Corbel"/>
            </a:endParaRPr>
          </a:p>
        </p:txBody>
      </p:sp>
    </p:spTree>
    <p:extLst>
      <p:ext uri="{BB962C8B-B14F-4D97-AF65-F5344CB8AC3E}">
        <p14:creationId xmlns:p14="http://schemas.microsoft.com/office/powerpoint/2010/main" val="17926322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pPr>
            <a:endParaRPr lang="en-US">
              <a:solidFill>
                <a:srgbClr val="000000"/>
              </a:solidFill>
              <a:latin typeface="Times New Roman"/>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pPr>
            <a:endParaRPr lang="en-US">
              <a:solidFill>
                <a:srgbClr val="000000"/>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pPr>
            <a:fld id="{777D9637-762F-4FC7-884C-0E3B4FD58F1F}" type="slidenum">
              <a:rPr lang="en-US">
                <a:solidFill>
                  <a:srgbClr val="000000"/>
                </a:solidFill>
                <a:latin typeface="Times New Roman"/>
              </a:rPr>
              <a:pPr eaLnBrk="0" fontAlgn="base" hangingPunct="0">
                <a:spcBef>
                  <a:spcPct val="0"/>
                </a:spcBef>
                <a:spcAft>
                  <a:spcPct val="0"/>
                </a:spcAft>
              </a:pPr>
              <a:t>‹#›</a:t>
            </a:fld>
            <a:endParaRPr lang="en-US">
              <a:solidFill>
                <a:srgbClr val="000000"/>
              </a:solidFill>
              <a:latin typeface="Times New Roman"/>
            </a:endParaRPr>
          </a:p>
        </p:txBody>
      </p:sp>
    </p:spTree>
    <p:extLst>
      <p:ext uri="{BB962C8B-B14F-4D97-AF65-F5344CB8AC3E}">
        <p14:creationId xmlns:p14="http://schemas.microsoft.com/office/powerpoint/2010/main" val="1347241449"/>
      </p:ext>
    </p:extLst>
  </p:cSld>
  <p:clrMapOvr>
    <a:masterClrMapping/>
  </p:clrMapOvr>
  <p:transition xmlns:p14="http://schemas.microsoft.com/office/powerpoint/2010/mai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pPr>
            <a:endParaRPr lang="en-US">
              <a:solidFill>
                <a:srgbClr val="000000"/>
              </a:solidFill>
              <a:latin typeface="Times New Roman"/>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pPr>
            <a:endParaRPr lang="en-US">
              <a:solidFill>
                <a:srgbClr val="000000"/>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pPr>
            <a:fld id="{73EDAB69-6B9F-40BF-8BB4-70C8A4829F58}" type="slidenum">
              <a:rPr lang="en-US">
                <a:solidFill>
                  <a:srgbClr val="000000"/>
                </a:solidFill>
                <a:latin typeface="Times New Roman"/>
              </a:rPr>
              <a:pPr eaLnBrk="0" fontAlgn="base" hangingPunct="0">
                <a:spcBef>
                  <a:spcPct val="0"/>
                </a:spcBef>
                <a:spcAft>
                  <a:spcPct val="0"/>
                </a:spcAft>
              </a:pPr>
              <a:t>‹#›</a:t>
            </a:fld>
            <a:endParaRPr lang="en-US">
              <a:solidFill>
                <a:srgbClr val="000000"/>
              </a:solidFill>
              <a:latin typeface="Times New Roman"/>
            </a:endParaRPr>
          </a:p>
        </p:txBody>
      </p:sp>
    </p:spTree>
    <p:extLst>
      <p:ext uri="{BB962C8B-B14F-4D97-AF65-F5344CB8AC3E}">
        <p14:creationId xmlns:p14="http://schemas.microsoft.com/office/powerpoint/2010/main" val="2140054509"/>
      </p:ext>
    </p:extLst>
  </p:cSld>
  <p:clrMapOvr>
    <a:masterClrMapping/>
  </p:clrMapOvr>
  <p:transition xmlns:p14="http://schemas.microsoft.com/office/powerpoint/2010/mai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pPr>
            <a:endParaRPr lang="en-US">
              <a:solidFill>
                <a:srgbClr val="000000"/>
              </a:solidFill>
              <a:latin typeface="Times New Roman"/>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pPr>
            <a:endParaRPr lang="en-US">
              <a:solidFill>
                <a:srgbClr val="000000"/>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pPr>
            <a:fld id="{AD9BFE90-4472-45CD-9C06-EA9347D8C5C3}" type="slidenum">
              <a:rPr lang="en-US">
                <a:solidFill>
                  <a:srgbClr val="000000"/>
                </a:solidFill>
                <a:latin typeface="Times New Roman"/>
              </a:rPr>
              <a:pPr eaLnBrk="0" fontAlgn="base" hangingPunct="0">
                <a:spcBef>
                  <a:spcPct val="0"/>
                </a:spcBef>
                <a:spcAft>
                  <a:spcPct val="0"/>
                </a:spcAft>
              </a:pPr>
              <a:t>‹#›</a:t>
            </a:fld>
            <a:endParaRPr lang="en-US">
              <a:solidFill>
                <a:srgbClr val="000000"/>
              </a:solidFill>
              <a:latin typeface="Times New Roman"/>
            </a:endParaRPr>
          </a:p>
        </p:txBody>
      </p:sp>
    </p:spTree>
    <p:extLst>
      <p:ext uri="{BB962C8B-B14F-4D97-AF65-F5344CB8AC3E}">
        <p14:creationId xmlns:p14="http://schemas.microsoft.com/office/powerpoint/2010/main" val="1637097639"/>
      </p:ext>
    </p:extLst>
  </p:cSld>
  <p:clrMapOvr>
    <a:masterClrMapping/>
  </p:clrMapOvr>
  <p:transition xmlns:p14="http://schemas.microsoft.com/office/powerpoint/2010/mai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eaLnBrk="0" fontAlgn="base" hangingPunct="0">
              <a:spcBef>
                <a:spcPct val="0"/>
              </a:spcBef>
              <a:spcAft>
                <a:spcPct val="0"/>
              </a:spcAft>
            </a:pPr>
            <a:endParaRPr lang="en-US">
              <a:solidFill>
                <a:srgbClr val="000000"/>
              </a:solidFill>
              <a:latin typeface="Times New Roman"/>
            </a:endParaRPr>
          </a:p>
        </p:txBody>
      </p:sp>
      <p:sp>
        <p:nvSpPr>
          <p:cNvPr id="6" name="Footer Placeholder 5"/>
          <p:cNvSpPr>
            <a:spLocks noGrp="1"/>
          </p:cNvSpPr>
          <p:nvPr>
            <p:ph type="ftr" sz="quarter" idx="11"/>
          </p:nvPr>
        </p:nvSpPr>
        <p:spPr/>
        <p:txBody>
          <a:bodyPr/>
          <a:lstStyle>
            <a:lvl1pPr>
              <a:defRPr/>
            </a:lvl1pPr>
          </a:lstStyle>
          <a:p>
            <a:pPr eaLnBrk="0" fontAlgn="base" hangingPunct="0">
              <a:spcBef>
                <a:spcPct val="0"/>
              </a:spcBef>
              <a:spcAft>
                <a:spcPct val="0"/>
              </a:spcAft>
            </a:pPr>
            <a:endParaRPr lang="en-US">
              <a:solidFill>
                <a:srgbClr val="000000"/>
              </a:solidFill>
              <a:latin typeface="Times New Roman"/>
            </a:endParaRPr>
          </a:p>
        </p:txBody>
      </p:sp>
      <p:sp>
        <p:nvSpPr>
          <p:cNvPr id="7" name="Slide Number Placeholder 6"/>
          <p:cNvSpPr>
            <a:spLocks noGrp="1"/>
          </p:cNvSpPr>
          <p:nvPr>
            <p:ph type="sldNum" sz="quarter" idx="12"/>
          </p:nvPr>
        </p:nvSpPr>
        <p:spPr/>
        <p:txBody>
          <a:bodyPr/>
          <a:lstStyle>
            <a:lvl1pPr>
              <a:defRPr/>
            </a:lvl1pPr>
          </a:lstStyle>
          <a:p>
            <a:pPr eaLnBrk="0" fontAlgn="base" hangingPunct="0">
              <a:spcBef>
                <a:spcPct val="0"/>
              </a:spcBef>
              <a:spcAft>
                <a:spcPct val="0"/>
              </a:spcAft>
            </a:pPr>
            <a:fld id="{01D6B2E9-2EA4-4749-9EA6-376847F41ECB}" type="slidenum">
              <a:rPr lang="en-US">
                <a:solidFill>
                  <a:srgbClr val="000000"/>
                </a:solidFill>
                <a:latin typeface="Times New Roman"/>
              </a:rPr>
              <a:pPr eaLnBrk="0" fontAlgn="base" hangingPunct="0">
                <a:spcBef>
                  <a:spcPct val="0"/>
                </a:spcBef>
                <a:spcAft>
                  <a:spcPct val="0"/>
                </a:spcAft>
              </a:pPr>
              <a:t>‹#›</a:t>
            </a:fld>
            <a:endParaRPr lang="en-US">
              <a:solidFill>
                <a:srgbClr val="000000"/>
              </a:solidFill>
              <a:latin typeface="Times New Roman"/>
            </a:endParaRPr>
          </a:p>
        </p:txBody>
      </p:sp>
    </p:spTree>
    <p:extLst>
      <p:ext uri="{BB962C8B-B14F-4D97-AF65-F5344CB8AC3E}">
        <p14:creationId xmlns:p14="http://schemas.microsoft.com/office/powerpoint/2010/main" val="3324298822"/>
      </p:ext>
    </p:extLst>
  </p:cSld>
  <p:clrMapOvr>
    <a:masterClrMapping/>
  </p:clrMapOvr>
  <p:transition xmlns:p14="http://schemas.microsoft.com/office/powerpoint/2010/mai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eaLnBrk="0" fontAlgn="base" hangingPunct="0">
              <a:spcBef>
                <a:spcPct val="0"/>
              </a:spcBef>
              <a:spcAft>
                <a:spcPct val="0"/>
              </a:spcAft>
            </a:pPr>
            <a:endParaRPr lang="en-US">
              <a:solidFill>
                <a:srgbClr val="000000"/>
              </a:solidFill>
              <a:latin typeface="Times New Roman"/>
            </a:endParaRPr>
          </a:p>
        </p:txBody>
      </p:sp>
      <p:sp>
        <p:nvSpPr>
          <p:cNvPr id="8" name="Footer Placeholder 7"/>
          <p:cNvSpPr>
            <a:spLocks noGrp="1"/>
          </p:cNvSpPr>
          <p:nvPr>
            <p:ph type="ftr" sz="quarter" idx="11"/>
          </p:nvPr>
        </p:nvSpPr>
        <p:spPr/>
        <p:txBody>
          <a:bodyPr/>
          <a:lstStyle>
            <a:lvl1pPr>
              <a:defRPr/>
            </a:lvl1pPr>
          </a:lstStyle>
          <a:p>
            <a:pPr eaLnBrk="0" fontAlgn="base" hangingPunct="0">
              <a:spcBef>
                <a:spcPct val="0"/>
              </a:spcBef>
              <a:spcAft>
                <a:spcPct val="0"/>
              </a:spcAft>
            </a:pPr>
            <a:endParaRPr lang="en-US">
              <a:solidFill>
                <a:srgbClr val="000000"/>
              </a:solidFill>
              <a:latin typeface="Times New Roman"/>
            </a:endParaRPr>
          </a:p>
        </p:txBody>
      </p:sp>
      <p:sp>
        <p:nvSpPr>
          <p:cNvPr id="9" name="Slide Number Placeholder 8"/>
          <p:cNvSpPr>
            <a:spLocks noGrp="1"/>
          </p:cNvSpPr>
          <p:nvPr>
            <p:ph type="sldNum" sz="quarter" idx="12"/>
          </p:nvPr>
        </p:nvSpPr>
        <p:spPr/>
        <p:txBody>
          <a:bodyPr/>
          <a:lstStyle>
            <a:lvl1pPr>
              <a:defRPr/>
            </a:lvl1pPr>
          </a:lstStyle>
          <a:p>
            <a:pPr eaLnBrk="0" fontAlgn="base" hangingPunct="0">
              <a:spcBef>
                <a:spcPct val="0"/>
              </a:spcBef>
              <a:spcAft>
                <a:spcPct val="0"/>
              </a:spcAft>
            </a:pPr>
            <a:fld id="{6CC5B114-E1C2-4820-90A6-9A673195C443}" type="slidenum">
              <a:rPr lang="en-US">
                <a:solidFill>
                  <a:srgbClr val="000000"/>
                </a:solidFill>
                <a:latin typeface="Times New Roman"/>
              </a:rPr>
              <a:pPr eaLnBrk="0" fontAlgn="base" hangingPunct="0">
                <a:spcBef>
                  <a:spcPct val="0"/>
                </a:spcBef>
                <a:spcAft>
                  <a:spcPct val="0"/>
                </a:spcAft>
              </a:pPr>
              <a:t>‹#›</a:t>
            </a:fld>
            <a:endParaRPr lang="en-US">
              <a:solidFill>
                <a:srgbClr val="000000"/>
              </a:solidFill>
              <a:latin typeface="Times New Roman"/>
            </a:endParaRPr>
          </a:p>
        </p:txBody>
      </p:sp>
    </p:spTree>
    <p:extLst>
      <p:ext uri="{BB962C8B-B14F-4D97-AF65-F5344CB8AC3E}">
        <p14:creationId xmlns:p14="http://schemas.microsoft.com/office/powerpoint/2010/main" val="1771151451"/>
      </p:ext>
    </p:extLst>
  </p:cSld>
  <p:clrMapOvr>
    <a:masterClrMapping/>
  </p:clrMapOvr>
  <p:transition xmlns:p14="http://schemas.microsoft.com/office/powerpoint/2010/mai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eaLnBrk="0" fontAlgn="base" hangingPunct="0">
              <a:spcBef>
                <a:spcPct val="0"/>
              </a:spcBef>
              <a:spcAft>
                <a:spcPct val="0"/>
              </a:spcAft>
            </a:pPr>
            <a:endParaRPr lang="en-US">
              <a:solidFill>
                <a:srgbClr val="000000"/>
              </a:solidFill>
              <a:latin typeface="Times New Roman"/>
            </a:endParaRPr>
          </a:p>
        </p:txBody>
      </p:sp>
      <p:sp>
        <p:nvSpPr>
          <p:cNvPr id="4" name="Footer Placeholder 3"/>
          <p:cNvSpPr>
            <a:spLocks noGrp="1"/>
          </p:cNvSpPr>
          <p:nvPr>
            <p:ph type="ftr" sz="quarter" idx="11"/>
          </p:nvPr>
        </p:nvSpPr>
        <p:spPr/>
        <p:txBody>
          <a:bodyPr/>
          <a:lstStyle>
            <a:lvl1pPr>
              <a:defRPr/>
            </a:lvl1pPr>
          </a:lstStyle>
          <a:p>
            <a:pPr eaLnBrk="0" fontAlgn="base" hangingPunct="0">
              <a:spcBef>
                <a:spcPct val="0"/>
              </a:spcBef>
              <a:spcAft>
                <a:spcPct val="0"/>
              </a:spcAft>
            </a:pPr>
            <a:endParaRPr lang="en-US">
              <a:solidFill>
                <a:srgbClr val="000000"/>
              </a:solidFill>
              <a:latin typeface="Times New Roman"/>
            </a:endParaRPr>
          </a:p>
        </p:txBody>
      </p:sp>
      <p:sp>
        <p:nvSpPr>
          <p:cNvPr id="5" name="Slide Number Placeholder 4"/>
          <p:cNvSpPr>
            <a:spLocks noGrp="1"/>
          </p:cNvSpPr>
          <p:nvPr>
            <p:ph type="sldNum" sz="quarter" idx="12"/>
          </p:nvPr>
        </p:nvSpPr>
        <p:spPr/>
        <p:txBody>
          <a:bodyPr/>
          <a:lstStyle>
            <a:lvl1pPr>
              <a:defRPr/>
            </a:lvl1pPr>
          </a:lstStyle>
          <a:p>
            <a:pPr eaLnBrk="0" fontAlgn="base" hangingPunct="0">
              <a:spcBef>
                <a:spcPct val="0"/>
              </a:spcBef>
              <a:spcAft>
                <a:spcPct val="0"/>
              </a:spcAft>
            </a:pPr>
            <a:fld id="{F0528001-7BDE-49FF-8AB2-FDCF62343AEB}" type="slidenum">
              <a:rPr lang="en-US">
                <a:solidFill>
                  <a:srgbClr val="000000"/>
                </a:solidFill>
                <a:latin typeface="Times New Roman"/>
              </a:rPr>
              <a:pPr eaLnBrk="0" fontAlgn="base" hangingPunct="0">
                <a:spcBef>
                  <a:spcPct val="0"/>
                </a:spcBef>
                <a:spcAft>
                  <a:spcPct val="0"/>
                </a:spcAft>
              </a:pPr>
              <a:t>‹#›</a:t>
            </a:fld>
            <a:endParaRPr lang="en-US">
              <a:solidFill>
                <a:srgbClr val="000000"/>
              </a:solidFill>
              <a:latin typeface="Times New Roman"/>
            </a:endParaRPr>
          </a:p>
        </p:txBody>
      </p:sp>
    </p:spTree>
    <p:extLst>
      <p:ext uri="{BB962C8B-B14F-4D97-AF65-F5344CB8AC3E}">
        <p14:creationId xmlns:p14="http://schemas.microsoft.com/office/powerpoint/2010/main" val="3862903459"/>
      </p:ext>
    </p:extLst>
  </p:cSld>
  <p:clrMapOvr>
    <a:masterClrMapping/>
  </p:clrMapOvr>
  <p:transition xmlns:p14="http://schemas.microsoft.com/office/powerpoint/2010/mai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eaLnBrk="0" fontAlgn="base" hangingPunct="0">
              <a:spcBef>
                <a:spcPct val="0"/>
              </a:spcBef>
              <a:spcAft>
                <a:spcPct val="0"/>
              </a:spcAft>
            </a:pPr>
            <a:endParaRPr lang="en-US">
              <a:solidFill>
                <a:srgbClr val="000000"/>
              </a:solidFill>
              <a:latin typeface="Times New Roman"/>
            </a:endParaRPr>
          </a:p>
        </p:txBody>
      </p:sp>
      <p:sp>
        <p:nvSpPr>
          <p:cNvPr id="3" name="Footer Placeholder 2"/>
          <p:cNvSpPr>
            <a:spLocks noGrp="1"/>
          </p:cNvSpPr>
          <p:nvPr>
            <p:ph type="ftr" sz="quarter" idx="11"/>
          </p:nvPr>
        </p:nvSpPr>
        <p:spPr/>
        <p:txBody>
          <a:bodyPr/>
          <a:lstStyle>
            <a:lvl1pPr>
              <a:defRPr/>
            </a:lvl1pPr>
          </a:lstStyle>
          <a:p>
            <a:pPr eaLnBrk="0" fontAlgn="base" hangingPunct="0">
              <a:spcBef>
                <a:spcPct val="0"/>
              </a:spcBef>
              <a:spcAft>
                <a:spcPct val="0"/>
              </a:spcAft>
            </a:pPr>
            <a:endParaRPr lang="en-US">
              <a:solidFill>
                <a:srgbClr val="000000"/>
              </a:solidFill>
              <a:latin typeface="Times New Roman"/>
            </a:endParaRPr>
          </a:p>
        </p:txBody>
      </p:sp>
      <p:sp>
        <p:nvSpPr>
          <p:cNvPr id="4" name="Slide Number Placeholder 3"/>
          <p:cNvSpPr>
            <a:spLocks noGrp="1"/>
          </p:cNvSpPr>
          <p:nvPr>
            <p:ph type="sldNum" sz="quarter" idx="12"/>
          </p:nvPr>
        </p:nvSpPr>
        <p:spPr/>
        <p:txBody>
          <a:bodyPr/>
          <a:lstStyle>
            <a:lvl1pPr>
              <a:defRPr/>
            </a:lvl1pPr>
          </a:lstStyle>
          <a:p>
            <a:pPr eaLnBrk="0" fontAlgn="base" hangingPunct="0">
              <a:spcBef>
                <a:spcPct val="0"/>
              </a:spcBef>
              <a:spcAft>
                <a:spcPct val="0"/>
              </a:spcAft>
            </a:pPr>
            <a:fld id="{67CCB170-74F5-4B18-A558-2C81983B945E}" type="slidenum">
              <a:rPr lang="en-US">
                <a:solidFill>
                  <a:srgbClr val="000000"/>
                </a:solidFill>
                <a:latin typeface="Times New Roman"/>
              </a:rPr>
              <a:pPr eaLnBrk="0" fontAlgn="base" hangingPunct="0">
                <a:spcBef>
                  <a:spcPct val="0"/>
                </a:spcBef>
                <a:spcAft>
                  <a:spcPct val="0"/>
                </a:spcAft>
              </a:pPr>
              <a:t>‹#›</a:t>
            </a:fld>
            <a:endParaRPr lang="en-US">
              <a:solidFill>
                <a:srgbClr val="000000"/>
              </a:solidFill>
              <a:latin typeface="Times New Roman"/>
            </a:endParaRPr>
          </a:p>
        </p:txBody>
      </p:sp>
    </p:spTree>
    <p:extLst>
      <p:ext uri="{BB962C8B-B14F-4D97-AF65-F5344CB8AC3E}">
        <p14:creationId xmlns:p14="http://schemas.microsoft.com/office/powerpoint/2010/main" val="1689935256"/>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4A32B88-F23C-D14C-B9F7-AEBC3B17DFD5}" type="datetimeFigureOut">
              <a:rPr lang="en-US" smtClean="0"/>
              <a:t>5/9/17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AC2E1E-E788-A140-A81A-CFCFD875E977}" type="slidenum">
              <a:rPr lang="en-US" smtClean="0"/>
              <a:t>‹#›</a:t>
            </a:fld>
            <a:endParaRPr lang="en-US"/>
          </a:p>
        </p:txBody>
      </p:sp>
    </p:spTree>
    <p:extLst>
      <p:ext uri="{BB962C8B-B14F-4D97-AF65-F5344CB8AC3E}">
        <p14:creationId xmlns:p14="http://schemas.microsoft.com/office/powerpoint/2010/main" val="28697858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eaLnBrk="0" fontAlgn="base" hangingPunct="0">
              <a:spcBef>
                <a:spcPct val="0"/>
              </a:spcBef>
              <a:spcAft>
                <a:spcPct val="0"/>
              </a:spcAft>
            </a:pPr>
            <a:endParaRPr lang="en-US">
              <a:solidFill>
                <a:srgbClr val="000000"/>
              </a:solidFill>
              <a:latin typeface="Times New Roman"/>
            </a:endParaRPr>
          </a:p>
        </p:txBody>
      </p:sp>
      <p:sp>
        <p:nvSpPr>
          <p:cNvPr id="6" name="Footer Placeholder 5"/>
          <p:cNvSpPr>
            <a:spLocks noGrp="1"/>
          </p:cNvSpPr>
          <p:nvPr>
            <p:ph type="ftr" sz="quarter" idx="11"/>
          </p:nvPr>
        </p:nvSpPr>
        <p:spPr/>
        <p:txBody>
          <a:bodyPr/>
          <a:lstStyle>
            <a:lvl1pPr>
              <a:defRPr/>
            </a:lvl1pPr>
          </a:lstStyle>
          <a:p>
            <a:pPr eaLnBrk="0" fontAlgn="base" hangingPunct="0">
              <a:spcBef>
                <a:spcPct val="0"/>
              </a:spcBef>
              <a:spcAft>
                <a:spcPct val="0"/>
              </a:spcAft>
            </a:pPr>
            <a:endParaRPr lang="en-US">
              <a:solidFill>
                <a:srgbClr val="000000"/>
              </a:solidFill>
              <a:latin typeface="Times New Roman"/>
            </a:endParaRPr>
          </a:p>
        </p:txBody>
      </p:sp>
      <p:sp>
        <p:nvSpPr>
          <p:cNvPr id="7" name="Slide Number Placeholder 6"/>
          <p:cNvSpPr>
            <a:spLocks noGrp="1"/>
          </p:cNvSpPr>
          <p:nvPr>
            <p:ph type="sldNum" sz="quarter" idx="12"/>
          </p:nvPr>
        </p:nvSpPr>
        <p:spPr/>
        <p:txBody>
          <a:bodyPr/>
          <a:lstStyle>
            <a:lvl1pPr>
              <a:defRPr/>
            </a:lvl1pPr>
          </a:lstStyle>
          <a:p>
            <a:pPr eaLnBrk="0" fontAlgn="base" hangingPunct="0">
              <a:spcBef>
                <a:spcPct val="0"/>
              </a:spcBef>
              <a:spcAft>
                <a:spcPct val="0"/>
              </a:spcAft>
            </a:pPr>
            <a:fld id="{B7E6BE93-751B-415A-9722-586C5D4812B5}" type="slidenum">
              <a:rPr lang="en-US">
                <a:solidFill>
                  <a:srgbClr val="000000"/>
                </a:solidFill>
                <a:latin typeface="Times New Roman"/>
              </a:rPr>
              <a:pPr eaLnBrk="0" fontAlgn="base" hangingPunct="0">
                <a:spcBef>
                  <a:spcPct val="0"/>
                </a:spcBef>
                <a:spcAft>
                  <a:spcPct val="0"/>
                </a:spcAft>
              </a:pPr>
              <a:t>‹#›</a:t>
            </a:fld>
            <a:endParaRPr lang="en-US">
              <a:solidFill>
                <a:srgbClr val="000000"/>
              </a:solidFill>
              <a:latin typeface="Times New Roman"/>
            </a:endParaRPr>
          </a:p>
        </p:txBody>
      </p:sp>
    </p:spTree>
    <p:extLst>
      <p:ext uri="{BB962C8B-B14F-4D97-AF65-F5344CB8AC3E}">
        <p14:creationId xmlns:p14="http://schemas.microsoft.com/office/powerpoint/2010/main" val="1775487986"/>
      </p:ext>
    </p:extLst>
  </p:cSld>
  <p:clrMapOvr>
    <a:masterClrMapping/>
  </p:clrMapOvr>
  <p:transition xmlns:p14="http://schemas.microsoft.com/office/powerpoint/2010/mai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eaLnBrk="0" fontAlgn="base" hangingPunct="0">
              <a:spcBef>
                <a:spcPct val="0"/>
              </a:spcBef>
              <a:spcAft>
                <a:spcPct val="0"/>
              </a:spcAft>
            </a:pPr>
            <a:endParaRPr lang="en-US">
              <a:solidFill>
                <a:srgbClr val="000000"/>
              </a:solidFill>
              <a:latin typeface="Times New Roman"/>
            </a:endParaRPr>
          </a:p>
        </p:txBody>
      </p:sp>
      <p:sp>
        <p:nvSpPr>
          <p:cNvPr id="6" name="Footer Placeholder 5"/>
          <p:cNvSpPr>
            <a:spLocks noGrp="1"/>
          </p:cNvSpPr>
          <p:nvPr>
            <p:ph type="ftr" sz="quarter" idx="11"/>
          </p:nvPr>
        </p:nvSpPr>
        <p:spPr/>
        <p:txBody>
          <a:bodyPr/>
          <a:lstStyle>
            <a:lvl1pPr>
              <a:defRPr/>
            </a:lvl1pPr>
          </a:lstStyle>
          <a:p>
            <a:pPr eaLnBrk="0" fontAlgn="base" hangingPunct="0">
              <a:spcBef>
                <a:spcPct val="0"/>
              </a:spcBef>
              <a:spcAft>
                <a:spcPct val="0"/>
              </a:spcAft>
            </a:pPr>
            <a:endParaRPr lang="en-US">
              <a:solidFill>
                <a:srgbClr val="000000"/>
              </a:solidFill>
              <a:latin typeface="Times New Roman"/>
            </a:endParaRPr>
          </a:p>
        </p:txBody>
      </p:sp>
      <p:sp>
        <p:nvSpPr>
          <p:cNvPr id="7" name="Slide Number Placeholder 6"/>
          <p:cNvSpPr>
            <a:spLocks noGrp="1"/>
          </p:cNvSpPr>
          <p:nvPr>
            <p:ph type="sldNum" sz="quarter" idx="12"/>
          </p:nvPr>
        </p:nvSpPr>
        <p:spPr/>
        <p:txBody>
          <a:bodyPr/>
          <a:lstStyle>
            <a:lvl1pPr>
              <a:defRPr/>
            </a:lvl1pPr>
          </a:lstStyle>
          <a:p>
            <a:pPr eaLnBrk="0" fontAlgn="base" hangingPunct="0">
              <a:spcBef>
                <a:spcPct val="0"/>
              </a:spcBef>
              <a:spcAft>
                <a:spcPct val="0"/>
              </a:spcAft>
            </a:pPr>
            <a:fld id="{056C05B4-CA54-4EF1-98C1-444EF5E4E406}" type="slidenum">
              <a:rPr lang="en-US">
                <a:solidFill>
                  <a:srgbClr val="000000"/>
                </a:solidFill>
                <a:latin typeface="Times New Roman"/>
              </a:rPr>
              <a:pPr eaLnBrk="0" fontAlgn="base" hangingPunct="0">
                <a:spcBef>
                  <a:spcPct val="0"/>
                </a:spcBef>
                <a:spcAft>
                  <a:spcPct val="0"/>
                </a:spcAft>
              </a:pPr>
              <a:t>‹#›</a:t>
            </a:fld>
            <a:endParaRPr lang="en-US">
              <a:solidFill>
                <a:srgbClr val="000000"/>
              </a:solidFill>
              <a:latin typeface="Times New Roman"/>
            </a:endParaRPr>
          </a:p>
        </p:txBody>
      </p:sp>
    </p:spTree>
    <p:extLst>
      <p:ext uri="{BB962C8B-B14F-4D97-AF65-F5344CB8AC3E}">
        <p14:creationId xmlns:p14="http://schemas.microsoft.com/office/powerpoint/2010/main" val="945970406"/>
      </p:ext>
    </p:extLst>
  </p:cSld>
  <p:clrMapOvr>
    <a:masterClrMapping/>
  </p:clrMapOvr>
  <p:transition xmlns:p14="http://schemas.microsoft.com/office/powerpoint/2010/mai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pPr>
            <a:endParaRPr lang="en-US">
              <a:solidFill>
                <a:srgbClr val="000000"/>
              </a:solidFill>
              <a:latin typeface="Times New Roman"/>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pPr>
            <a:endParaRPr lang="en-US">
              <a:solidFill>
                <a:srgbClr val="000000"/>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pPr>
            <a:fld id="{5BD6CB39-C502-4ADD-9528-FA471DB5DACF}" type="slidenum">
              <a:rPr lang="en-US">
                <a:solidFill>
                  <a:srgbClr val="000000"/>
                </a:solidFill>
                <a:latin typeface="Times New Roman"/>
              </a:rPr>
              <a:pPr eaLnBrk="0" fontAlgn="base" hangingPunct="0">
                <a:spcBef>
                  <a:spcPct val="0"/>
                </a:spcBef>
                <a:spcAft>
                  <a:spcPct val="0"/>
                </a:spcAft>
              </a:pPr>
              <a:t>‹#›</a:t>
            </a:fld>
            <a:endParaRPr lang="en-US">
              <a:solidFill>
                <a:srgbClr val="000000"/>
              </a:solidFill>
              <a:latin typeface="Times New Roman"/>
            </a:endParaRPr>
          </a:p>
        </p:txBody>
      </p:sp>
    </p:spTree>
    <p:extLst>
      <p:ext uri="{BB962C8B-B14F-4D97-AF65-F5344CB8AC3E}">
        <p14:creationId xmlns:p14="http://schemas.microsoft.com/office/powerpoint/2010/main" val="776956549"/>
      </p:ext>
    </p:extLst>
  </p:cSld>
  <p:clrMapOvr>
    <a:masterClrMapping/>
  </p:clrMapOvr>
  <p:transition xmlns:p14="http://schemas.microsoft.com/office/powerpoint/2010/mai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pPr>
            <a:endParaRPr lang="en-US">
              <a:solidFill>
                <a:srgbClr val="000000"/>
              </a:solidFill>
              <a:latin typeface="Times New Roman"/>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pPr>
            <a:endParaRPr lang="en-US">
              <a:solidFill>
                <a:srgbClr val="000000"/>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pPr>
            <a:fld id="{BAAC1C7D-4528-4327-8627-B5D52C862110}" type="slidenum">
              <a:rPr lang="en-US">
                <a:solidFill>
                  <a:srgbClr val="000000"/>
                </a:solidFill>
                <a:latin typeface="Times New Roman"/>
              </a:rPr>
              <a:pPr eaLnBrk="0" fontAlgn="base" hangingPunct="0">
                <a:spcBef>
                  <a:spcPct val="0"/>
                </a:spcBef>
                <a:spcAft>
                  <a:spcPct val="0"/>
                </a:spcAft>
              </a:pPr>
              <a:t>‹#›</a:t>
            </a:fld>
            <a:endParaRPr lang="en-US">
              <a:solidFill>
                <a:srgbClr val="000000"/>
              </a:solidFill>
              <a:latin typeface="Times New Roman"/>
            </a:endParaRPr>
          </a:p>
        </p:txBody>
      </p:sp>
    </p:spTree>
    <p:extLst>
      <p:ext uri="{BB962C8B-B14F-4D97-AF65-F5344CB8AC3E}">
        <p14:creationId xmlns:p14="http://schemas.microsoft.com/office/powerpoint/2010/main" val="688135133"/>
      </p:ext>
    </p:extLst>
  </p:cSld>
  <p:clrMapOvr>
    <a:masterClrMapping/>
  </p:clrMapOvr>
  <p:transition xmlns:p14="http://schemas.microsoft.com/office/powerpoint/2010/mai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073F45F-1C8F-EB47-980C-7675A0E7C8A0}" type="datetimeFigureOut">
              <a:rPr lang="en-US" smtClean="0">
                <a:solidFill>
                  <a:prstClr val="black">
                    <a:tint val="75000"/>
                  </a:prstClr>
                </a:solidFill>
                <a:latin typeface="Calibri"/>
              </a:rPr>
              <a:pPr/>
              <a:t>5/9/17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3AC3361-59EB-6444-800B-6878138061F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337980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73F45F-1C8F-EB47-980C-7675A0E7C8A0}" type="datetimeFigureOut">
              <a:rPr lang="en-US" smtClean="0">
                <a:solidFill>
                  <a:prstClr val="black">
                    <a:tint val="75000"/>
                  </a:prstClr>
                </a:solidFill>
                <a:latin typeface="Calibri"/>
              </a:rPr>
              <a:pPr/>
              <a:t>5/9/17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3AC3361-59EB-6444-800B-6878138061F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617379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073F45F-1C8F-EB47-980C-7675A0E7C8A0}" type="datetimeFigureOut">
              <a:rPr lang="en-US" smtClean="0">
                <a:solidFill>
                  <a:prstClr val="black">
                    <a:tint val="75000"/>
                  </a:prstClr>
                </a:solidFill>
                <a:latin typeface="Calibri"/>
              </a:rPr>
              <a:pPr/>
              <a:t>5/9/17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3AC3361-59EB-6444-800B-6878138061F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284817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073F45F-1C8F-EB47-980C-7675A0E7C8A0}" type="datetimeFigureOut">
              <a:rPr lang="en-US" smtClean="0">
                <a:solidFill>
                  <a:prstClr val="black">
                    <a:tint val="75000"/>
                  </a:prstClr>
                </a:solidFill>
                <a:latin typeface="Calibri"/>
              </a:rPr>
              <a:pPr/>
              <a:t>5/9/17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3AC3361-59EB-6444-800B-6878138061F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55835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073F45F-1C8F-EB47-980C-7675A0E7C8A0}" type="datetimeFigureOut">
              <a:rPr lang="en-US" smtClean="0">
                <a:solidFill>
                  <a:prstClr val="black">
                    <a:tint val="75000"/>
                  </a:prstClr>
                </a:solidFill>
                <a:latin typeface="Calibri"/>
              </a:rPr>
              <a:pPr/>
              <a:t>5/9/17</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03AC3361-59EB-6444-800B-6878138061F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068507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073F45F-1C8F-EB47-980C-7675A0E7C8A0}" type="datetimeFigureOut">
              <a:rPr lang="en-US" smtClean="0">
                <a:solidFill>
                  <a:prstClr val="black">
                    <a:tint val="75000"/>
                  </a:prstClr>
                </a:solidFill>
                <a:latin typeface="Calibri"/>
              </a:rPr>
              <a:pPr/>
              <a:t>5/9/17</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03AC3361-59EB-6444-800B-6878138061F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980218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4A32B88-F23C-D14C-B9F7-AEBC3B17DFD5}" type="datetimeFigureOut">
              <a:rPr lang="en-US" smtClean="0"/>
              <a:t>5/9/17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AC2E1E-E788-A140-A81A-CFCFD875E977}" type="slidenum">
              <a:rPr lang="en-US" smtClean="0"/>
              <a:t>‹#›</a:t>
            </a:fld>
            <a:endParaRPr lang="en-US"/>
          </a:p>
        </p:txBody>
      </p:sp>
    </p:spTree>
    <p:extLst>
      <p:ext uri="{BB962C8B-B14F-4D97-AF65-F5344CB8AC3E}">
        <p14:creationId xmlns:p14="http://schemas.microsoft.com/office/powerpoint/2010/main" val="18137855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73F45F-1C8F-EB47-980C-7675A0E7C8A0}" type="datetimeFigureOut">
              <a:rPr lang="en-US" smtClean="0">
                <a:solidFill>
                  <a:prstClr val="black">
                    <a:tint val="75000"/>
                  </a:prstClr>
                </a:solidFill>
                <a:latin typeface="Calibri"/>
              </a:rPr>
              <a:pPr/>
              <a:t>5/9/17</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03AC3361-59EB-6444-800B-6878138061F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549681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073F45F-1C8F-EB47-980C-7675A0E7C8A0}" type="datetimeFigureOut">
              <a:rPr lang="en-US" smtClean="0">
                <a:solidFill>
                  <a:prstClr val="black">
                    <a:tint val="75000"/>
                  </a:prstClr>
                </a:solidFill>
                <a:latin typeface="Calibri"/>
              </a:rPr>
              <a:pPr/>
              <a:t>5/9/17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3AC3361-59EB-6444-800B-6878138061F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488532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073F45F-1C8F-EB47-980C-7675A0E7C8A0}" type="datetimeFigureOut">
              <a:rPr lang="en-US" smtClean="0">
                <a:solidFill>
                  <a:prstClr val="black">
                    <a:tint val="75000"/>
                  </a:prstClr>
                </a:solidFill>
                <a:latin typeface="Calibri"/>
              </a:rPr>
              <a:pPr/>
              <a:t>5/9/17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3AC3361-59EB-6444-800B-6878138061F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548053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73F45F-1C8F-EB47-980C-7675A0E7C8A0}" type="datetimeFigureOut">
              <a:rPr lang="en-US" smtClean="0">
                <a:solidFill>
                  <a:prstClr val="black">
                    <a:tint val="75000"/>
                  </a:prstClr>
                </a:solidFill>
                <a:latin typeface="Calibri"/>
              </a:rPr>
              <a:pPr/>
              <a:t>5/9/17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3AC3361-59EB-6444-800B-6878138061F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881956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73F45F-1C8F-EB47-980C-7675A0E7C8A0}" type="datetimeFigureOut">
              <a:rPr lang="en-US" smtClean="0">
                <a:solidFill>
                  <a:prstClr val="black">
                    <a:tint val="75000"/>
                  </a:prstClr>
                </a:solidFill>
                <a:latin typeface="Calibri"/>
              </a:rPr>
              <a:pPr/>
              <a:t>5/9/17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3AC3361-59EB-6444-800B-6878138061F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432052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1828800" cy="6856413"/>
            <a:chOff x="0" y="0"/>
            <a:chExt cx="1152" cy="4319"/>
          </a:xfrm>
        </p:grpSpPr>
        <p:sp>
          <p:nvSpPr>
            <p:cNvPr id="5"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w="9525">
              <a:noFill/>
              <a:miter lim="800000"/>
              <a:headEnd/>
              <a:tailEnd/>
            </a:ln>
            <a:effectLst/>
          </p:spPr>
          <p:txBody>
            <a:bodyPr wrap="none" lIns="92075" tIns="46038" rIns="92075" bIns="46038" anchor="ctr"/>
            <a:lstStyle/>
            <a:p>
              <a:pPr defTabSz="914400" eaLnBrk="0" fontAlgn="base" hangingPunct="0">
                <a:spcBef>
                  <a:spcPct val="50000"/>
                </a:spcBef>
                <a:spcAft>
                  <a:spcPct val="0"/>
                </a:spcAft>
                <a:defRPr/>
              </a:pPr>
              <a:endParaRPr lang="en-US" sz="2400">
                <a:solidFill>
                  <a:srgbClr val="EAEAEA"/>
                </a:solidFill>
                <a:latin typeface="Times New Roman"/>
                <a:cs typeface="Arial"/>
              </a:endParaRPr>
            </a:p>
          </p:txBody>
        </p:sp>
        <p:sp>
          <p:nvSpPr>
            <p:cNvPr id="6"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w="9525">
              <a:noFill/>
              <a:miter lim="800000"/>
              <a:headEnd/>
              <a:tailEnd/>
            </a:ln>
            <a:effectLst/>
          </p:spPr>
          <p:txBody>
            <a:bodyPr wrap="none" lIns="92075" tIns="46038" rIns="92075" bIns="46038" anchor="ctr"/>
            <a:lstStyle/>
            <a:p>
              <a:pPr defTabSz="914400" eaLnBrk="0" fontAlgn="base" hangingPunct="0">
                <a:spcBef>
                  <a:spcPct val="50000"/>
                </a:spcBef>
                <a:spcAft>
                  <a:spcPct val="0"/>
                </a:spcAft>
                <a:defRPr/>
              </a:pPr>
              <a:endParaRPr lang="en-US" sz="2400">
                <a:solidFill>
                  <a:srgbClr val="EAEAEA"/>
                </a:solidFill>
                <a:latin typeface="Times New Roman"/>
                <a:cs typeface="Arial"/>
              </a:endParaRPr>
            </a:p>
          </p:txBody>
        </p:sp>
        <p:pic>
          <p:nvPicPr>
            <p:cNvPr id="7" name="Picture 5"/>
            <p:cNvPicPr>
              <a:picLocks noChangeArrowheads="1"/>
            </p:cNvPicPr>
            <p:nvPr/>
          </p:nvPicPr>
          <p:blipFill>
            <a:blip r:embed="rId2" cstate="print"/>
            <a:srcRect/>
            <a:stretch>
              <a:fillRect/>
            </a:stretch>
          </p:blipFill>
          <p:spPr bwMode="auto">
            <a:xfrm>
              <a:off x="0" y="1028"/>
              <a:ext cx="1152" cy="1400"/>
            </a:xfrm>
            <a:prstGeom prst="rect">
              <a:avLst/>
            </a:prstGeom>
            <a:noFill/>
            <a:ln w="9525">
              <a:noFill/>
              <a:miter lim="800000"/>
              <a:headEnd/>
              <a:tailEnd/>
            </a:ln>
          </p:spPr>
        </p:pic>
      </p:grpSp>
      <p:sp>
        <p:nvSpPr>
          <p:cNvPr id="486406" name="Rectangle 6"/>
          <p:cNvSpPr>
            <a:spLocks noGrp="1" noChangeArrowheads="1"/>
          </p:cNvSpPr>
          <p:nvPr>
            <p:ph type="ctrTitle" sz="quarter"/>
          </p:nvPr>
        </p:nvSpPr>
        <p:spPr>
          <a:xfrm>
            <a:off x="1905000" y="1676400"/>
            <a:ext cx="6934200" cy="2116138"/>
          </a:xfrm>
        </p:spPr>
        <p:txBody>
          <a:bodyPr/>
          <a:lstStyle>
            <a:lvl1pPr>
              <a:defRPr/>
            </a:lvl1pPr>
          </a:lstStyle>
          <a:p>
            <a:r>
              <a:rPr lang="en-US"/>
              <a:t>Click to edit Master title style</a:t>
            </a:r>
          </a:p>
        </p:txBody>
      </p:sp>
      <p:sp>
        <p:nvSpPr>
          <p:cNvPr id="486407" name="Rectangle 7"/>
          <p:cNvSpPr>
            <a:spLocks noGrp="1" noChangeArrowheads="1"/>
          </p:cNvSpPr>
          <p:nvPr>
            <p:ph type="subTitle" sz="quarter" idx="1"/>
          </p:nvPr>
        </p:nvSpPr>
        <p:spPr>
          <a:xfrm>
            <a:off x="1911350" y="3968750"/>
            <a:ext cx="6400800" cy="1752600"/>
          </a:xfrm>
        </p:spPr>
        <p:txBody>
          <a:bodyPr/>
          <a:lstStyle>
            <a:lvl1pPr marL="0" indent="0">
              <a:buFont typeface="Symbol" pitchFamily="18" charset="2"/>
              <a:buNone/>
              <a:defRPr/>
            </a:lvl1pPr>
          </a:lstStyle>
          <a:p>
            <a:r>
              <a:rPr lang="en-US"/>
              <a:t>Click to edit Master subtitle style</a:t>
            </a:r>
          </a:p>
        </p:txBody>
      </p:sp>
      <p:sp>
        <p:nvSpPr>
          <p:cNvPr id="8" name="Rectangle 8"/>
          <p:cNvSpPr>
            <a:spLocks noGrp="1" noChangeArrowheads="1"/>
          </p:cNvSpPr>
          <p:nvPr>
            <p:ph type="dt" sz="quarter" idx="10"/>
          </p:nvPr>
        </p:nvSpPr>
        <p:spPr>
          <a:xfrm>
            <a:off x="1828800" y="6400800"/>
            <a:ext cx="1905000" cy="457200"/>
          </a:xfrm>
        </p:spPr>
        <p:txBody>
          <a:bodyPr/>
          <a:lstStyle>
            <a:lvl1pPr>
              <a:defRPr/>
            </a:lvl1pPr>
          </a:lstStyle>
          <a:p>
            <a:pPr>
              <a:defRPr/>
            </a:pPr>
            <a:endParaRPr lang="en-US">
              <a:solidFill>
                <a:srgbClr val="EAEAEA"/>
              </a:solidFill>
              <a:latin typeface="Times New Roman"/>
              <a:cs typeface="Arial"/>
            </a:endParaRPr>
          </a:p>
        </p:txBody>
      </p:sp>
      <p:sp>
        <p:nvSpPr>
          <p:cNvPr id="9" name="Rectangle 9"/>
          <p:cNvSpPr>
            <a:spLocks noGrp="1" noChangeArrowheads="1"/>
          </p:cNvSpPr>
          <p:nvPr>
            <p:ph type="ftr" sz="quarter" idx="11"/>
          </p:nvPr>
        </p:nvSpPr>
        <p:spPr>
          <a:xfrm>
            <a:off x="3962400" y="6400800"/>
            <a:ext cx="2895600" cy="457200"/>
          </a:xfrm>
        </p:spPr>
        <p:txBody>
          <a:bodyPr/>
          <a:lstStyle>
            <a:lvl1pPr>
              <a:defRPr/>
            </a:lvl1pPr>
          </a:lstStyle>
          <a:p>
            <a:pPr>
              <a:defRPr/>
            </a:pPr>
            <a:endParaRPr lang="en-US">
              <a:solidFill>
                <a:srgbClr val="EAEAEA"/>
              </a:solidFill>
              <a:latin typeface="Times New Roman"/>
              <a:cs typeface="Arial"/>
            </a:endParaRPr>
          </a:p>
        </p:txBody>
      </p:sp>
      <p:sp>
        <p:nvSpPr>
          <p:cNvPr id="10" name="Rectangle 10"/>
          <p:cNvSpPr>
            <a:spLocks noGrp="1" noChangeArrowheads="1"/>
          </p:cNvSpPr>
          <p:nvPr>
            <p:ph type="sldNum" sz="quarter" idx="12"/>
          </p:nvPr>
        </p:nvSpPr>
        <p:spPr/>
        <p:txBody>
          <a:bodyPr/>
          <a:lstStyle>
            <a:lvl1pPr>
              <a:defRPr/>
            </a:lvl1pPr>
          </a:lstStyle>
          <a:p>
            <a:pPr>
              <a:defRPr/>
            </a:pPr>
            <a:fld id="{866588B6-62DF-483B-A8E3-A5152886CA66}" type="slidenum">
              <a:rPr lang="en-US">
                <a:solidFill>
                  <a:srgbClr val="EAEAEA"/>
                </a:solidFill>
                <a:latin typeface="Times New Roman"/>
                <a:cs typeface="Arial"/>
              </a:rPr>
              <a:pPr>
                <a:defRPr/>
              </a:pPr>
              <a:t>‹#›</a:t>
            </a:fld>
            <a:endParaRPr lang="en-US">
              <a:solidFill>
                <a:srgbClr val="EAEAEA"/>
              </a:solidFill>
              <a:latin typeface="Times New Roman"/>
              <a:cs typeface="Arial"/>
            </a:endParaRPr>
          </a:p>
        </p:txBody>
      </p:sp>
    </p:spTree>
    <p:extLst>
      <p:ext uri="{BB962C8B-B14F-4D97-AF65-F5344CB8AC3E}">
        <p14:creationId xmlns:p14="http://schemas.microsoft.com/office/powerpoint/2010/main" val="6675760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cs typeface="Aria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cs typeface="Aria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71FB2305-1613-46A0-B53B-129FE987377F}" type="slidenum">
              <a:rPr lang="en-US">
                <a:solidFill>
                  <a:srgbClr val="EAEAEA"/>
                </a:solidFill>
                <a:latin typeface="Times New Roman"/>
                <a:cs typeface="Arial"/>
              </a:rPr>
              <a:pPr>
                <a:defRPr/>
              </a:pPr>
              <a:t>‹#›</a:t>
            </a:fld>
            <a:endParaRPr lang="en-US">
              <a:solidFill>
                <a:srgbClr val="EAEAEA"/>
              </a:solidFill>
              <a:latin typeface="Times New Roman"/>
              <a:cs typeface="Arial"/>
            </a:endParaRPr>
          </a:p>
        </p:txBody>
      </p:sp>
    </p:spTree>
    <p:extLst>
      <p:ext uri="{BB962C8B-B14F-4D97-AF65-F5344CB8AC3E}">
        <p14:creationId xmlns:p14="http://schemas.microsoft.com/office/powerpoint/2010/main" val="1378179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cs typeface="Aria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cs typeface="Aria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8B929865-12F9-48AB-83FC-7F4BA387EC68}" type="slidenum">
              <a:rPr lang="en-US">
                <a:solidFill>
                  <a:srgbClr val="EAEAEA"/>
                </a:solidFill>
                <a:latin typeface="Times New Roman"/>
                <a:cs typeface="Arial"/>
              </a:rPr>
              <a:pPr>
                <a:defRPr/>
              </a:pPr>
              <a:t>‹#›</a:t>
            </a:fld>
            <a:endParaRPr lang="en-US">
              <a:solidFill>
                <a:srgbClr val="EAEAEA"/>
              </a:solidFill>
              <a:latin typeface="Times New Roman"/>
              <a:cs typeface="Arial"/>
            </a:endParaRPr>
          </a:p>
        </p:txBody>
      </p:sp>
    </p:spTree>
    <p:extLst>
      <p:ext uri="{BB962C8B-B14F-4D97-AF65-F5344CB8AC3E}">
        <p14:creationId xmlns:p14="http://schemas.microsoft.com/office/powerpoint/2010/main" val="27081324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816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cs typeface="Aria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cs typeface="Aria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0757374B-78C2-4F67-80A6-A452C88259B9}" type="slidenum">
              <a:rPr lang="en-US">
                <a:solidFill>
                  <a:srgbClr val="EAEAEA"/>
                </a:solidFill>
                <a:latin typeface="Times New Roman"/>
                <a:cs typeface="Arial"/>
              </a:rPr>
              <a:pPr>
                <a:defRPr/>
              </a:pPr>
              <a:t>‹#›</a:t>
            </a:fld>
            <a:endParaRPr lang="en-US">
              <a:solidFill>
                <a:srgbClr val="EAEAEA"/>
              </a:solidFill>
              <a:latin typeface="Times New Roman"/>
              <a:cs typeface="Arial"/>
            </a:endParaRPr>
          </a:p>
        </p:txBody>
      </p:sp>
    </p:spTree>
    <p:extLst>
      <p:ext uri="{BB962C8B-B14F-4D97-AF65-F5344CB8AC3E}">
        <p14:creationId xmlns:p14="http://schemas.microsoft.com/office/powerpoint/2010/main" val="24872817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cs typeface="Aria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cs typeface="Aria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3F17DB5A-4806-40A4-B4F5-EF070480C6E0}" type="slidenum">
              <a:rPr lang="en-US">
                <a:solidFill>
                  <a:srgbClr val="EAEAEA"/>
                </a:solidFill>
                <a:latin typeface="Times New Roman"/>
                <a:cs typeface="Arial"/>
              </a:rPr>
              <a:pPr>
                <a:defRPr/>
              </a:pPr>
              <a:t>‹#›</a:t>
            </a:fld>
            <a:endParaRPr lang="en-US">
              <a:solidFill>
                <a:srgbClr val="EAEAEA"/>
              </a:solidFill>
              <a:latin typeface="Times New Roman"/>
              <a:cs typeface="Arial"/>
            </a:endParaRPr>
          </a:p>
        </p:txBody>
      </p:sp>
    </p:spTree>
    <p:extLst>
      <p:ext uri="{BB962C8B-B14F-4D97-AF65-F5344CB8AC3E}">
        <p14:creationId xmlns:p14="http://schemas.microsoft.com/office/powerpoint/2010/main" val="301659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4A32B88-F23C-D14C-B9F7-AEBC3B17DFD5}" type="datetimeFigureOut">
              <a:rPr lang="en-US" smtClean="0"/>
              <a:t>5/9/17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2AC2E1E-E788-A140-A81A-CFCFD875E977}" type="slidenum">
              <a:rPr lang="en-US" smtClean="0"/>
              <a:t>‹#›</a:t>
            </a:fld>
            <a:endParaRPr lang="en-US"/>
          </a:p>
        </p:txBody>
      </p:sp>
    </p:spTree>
    <p:extLst>
      <p:ext uri="{BB962C8B-B14F-4D97-AF65-F5344CB8AC3E}">
        <p14:creationId xmlns:p14="http://schemas.microsoft.com/office/powerpoint/2010/main" val="395220613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cs typeface="Aria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cs typeface="Aria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270F871C-6802-4BB7-BCA8-F977FD346D2F}" type="slidenum">
              <a:rPr lang="en-US">
                <a:solidFill>
                  <a:srgbClr val="EAEAEA"/>
                </a:solidFill>
                <a:latin typeface="Times New Roman"/>
                <a:cs typeface="Arial"/>
              </a:rPr>
              <a:pPr>
                <a:defRPr/>
              </a:pPr>
              <a:t>‹#›</a:t>
            </a:fld>
            <a:endParaRPr lang="en-US">
              <a:solidFill>
                <a:srgbClr val="EAEAEA"/>
              </a:solidFill>
              <a:latin typeface="Times New Roman"/>
              <a:cs typeface="Arial"/>
            </a:endParaRPr>
          </a:p>
        </p:txBody>
      </p:sp>
    </p:spTree>
    <p:extLst>
      <p:ext uri="{BB962C8B-B14F-4D97-AF65-F5344CB8AC3E}">
        <p14:creationId xmlns:p14="http://schemas.microsoft.com/office/powerpoint/2010/main" val="38264699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cs typeface="Aria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cs typeface="Aria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AD121E29-E913-4C30-83C7-73EAF82CA8F1}" type="slidenum">
              <a:rPr lang="en-US">
                <a:solidFill>
                  <a:srgbClr val="EAEAEA"/>
                </a:solidFill>
                <a:latin typeface="Times New Roman"/>
                <a:cs typeface="Arial"/>
              </a:rPr>
              <a:pPr>
                <a:defRPr/>
              </a:pPr>
              <a:t>‹#›</a:t>
            </a:fld>
            <a:endParaRPr lang="en-US">
              <a:solidFill>
                <a:srgbClr val="EAEAEA"/>
              </a:solidFill>
              <a:latin typeface="Times New Roman"/>
              <a:cs typeface="Arial"/>
            </a:endParaRPr>
          </a:p>
        </p:txBody>
      </p:sp>
    </p:spTree>
    <p:extLst>
      <p:ext uri="{BB962C8B-B14F-4D97-AF65-F5344CB8AC3E}">
        <p14:creationId xmlns:p14="http://schemas.microsoft.com/office/powerpoint/2010/main" val="358693082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cs typeface="Aria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cs typeface="Aria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1952D4B9-956E-46BD-A4F4-B4893853D863}" type="slidenum">
              <a:rPr lang="en-US">
                <a:solidFill>
                  <a:srgbClr val="EAEAEA"/>
                </a:solidFill>
                <a:latin typeface="Times New Roman"/>
                <a:cs typeface="Arial"/>
              </a:rPr>
              <a:pPr>
                <a:defRPr/>
              </a:pPr>
              <a:t>‹#›</a:t>
            </a:fld>
            <a:endParaRPr lang="en-US">
              <a:solidFill>
                <a:srgbClr val="EAEAEA"/>
              </a:solidFill>
              <a:latin typeface="Times New Roman"/>
              <a:cs typeface="Arial"/>
            </a:endParaRPr>
          </a:p>
        </p:txBody>
      </p:sp>
    </p:spTree>
    <p:extLst>
      <p:ext uri="{BB962C8B-B14F-4D97-AF65-F5344CB8AC3E}">
        <p14:creationId xmlns:p14="http://schemas.microsoft.com/office/powerpoint/2010/main" val="8015551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cs typeface="Aria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cs typeface="Aria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2992A14E-3664-414B-B4E2-FF748A4BBAB6}" type="slidenum">
              <a:rPr lang="en-US">
                <a:solidFill>
                  <a:srgbClr val="EAEAEA"/>
                </a:solidFill>
                <a:latin typeface="Times New Roman"/>
                <a:cs typeface="Arial"/>
              </a:rPr>
              <a:pPr>
                <a:defRPr/>
              </a:pPr>
              <a:t>‹#›</a:t>
            </a:fld>
            <a:endParaRPr lang="en-US">
              <a:solidFill>
                <a:srgbClr val="EAEAEA"/>
              </a:solidFill>
              <a:latin typeface="Times New Roman"/>
              <a:cs typeface="Arial"/>
            </a:endParaRPr>
          </a:p>
        </p:txBody>
      </p:sp>
    </p:spTree>
    <p:extLst>
      <p:ext uri="{BB962C8B-B14F-4D97-AF65-F5344CB8AC3E}">
        <p14:creationId xmlns:p14="http://schemas.microsoft.com/office/powerpoint/2010/main" val="413665318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cs typeface="Aria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cs typeface="Aria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6FED9D19-59D1-45C5-9743-BAB4CB2F2AC2}" type="slidenum">
              <a:rPr lang="en-US">
                <a:solidFill>
                  <a:srgbClr val="EAEAEA"/>
                </a:solidFill>
                <a:latin typeface="Times New Roman"/>
                <a:cs typeface="Arial"/>
              </a:rPr>
              <a:pPr>
                <a:defRPr/>
              </a:pPr>
              <a:t>‹#›</a:t>
            </a:fld>
            <a:endParaRPr lang="en-US">
              <a:solidFill>
                <a:srgbClr val="EAEAEA"/>
              </a:solidFill>
              <a:latin typeface="Times New Roman"/>
              <a:cs typeface="Arial"/>
            </a:endParaRPr>
          </a:p>
        </p:txBody>
      </p:sp>
    </p:spTree>
    <p:extLst>
      <p:ext uri="{BB962C8B-B14F-4D97-AF65-F5344CB8AC3E}">
        <p14:creationId xmlns:p14="http://schemas.microsoft.com/office/powerpoint/2010/main" val="369224505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19200" y="304800"/>
            <a:ext cx="567690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cs typeface="Aria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cs typeface="Aria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D954E689-B2FF-4F5C-BDB1-335245B47E02}" type="slidenum">
              <a:rPr lang="en-US">
                <a:solidFill>
                  <a:srgbClr val="EAEAEA"/>
                </a:solidFill>
                <a:latin typeface="Times New Roman"/>
                <a:cs typeface="Arial"/>
              </a:rPr>
              <a:pPr>
                <a:defRPr/>
              </a:pPr>
              <a:t>‹#›</a:t>
            </a:fld>
            <a:endParaRPr lang="en-US">
              <a:solidFill>
                <a:srgbClr val="EAEAEA"/>
              </a:solidFill>
              <a:latin typeface="Times New Roman"/>
              <a:cs typeface="Arial"/>
            </a:endParaRPr>
          </a:p>
        </p:txBody>
      </p:sp>
    </p:spTree>
    <p:extLst>
      <p:ext uri="{BB962C8B-B14F-4D97-AF65-F5344CB8AC3E}">
        <p14:creationId xmlns:p14="http://schemas.microsoft.com/office/powerpoint/2010/main" val="309069868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CFE006D-292B-4348-BD77-B769AC9D4E5E}"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8750052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32DB63D-3844-0643-98DA-C462446670DC}"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29229031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1B23291-87F2-CB45-B019-7F57C030706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95917328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92ADE99-A1DB-EE47-91F1-2197797B132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1178596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4A32B88-F23C-D14C-B9F7-AEBC3B17DFD5}" type="datetimeFigureOut">
              <a:rPr lang="en-US" smtClean="0"/>
              <a:t>5/9/17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2AC2E1E-E788-A140-A81A-CFCFD875E977}" type="slidenum">
              <a:rPr lang="en-US" smtClean="0"/>
              <a:t>‹#›</a:t>
            </a:fld>
            <a:endParaRPr lang="en-US"/>
          </a:p>
        </p:txBody>
      </p:sp>
    </p:spTree>
    <p:extLst>
      <p:ext uri="{BB962C8B-B14F-4D97-AF65-F5344CB8AC3E}">
        <p14:creationId xmlns:p14="http://schemas.microsoft.com/office/powerpoint/2010/main" val="249246434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2296D1A-B19C-2549-8818-9C07D581E631}"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03822887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3770D48-76CD-F74D-8EEC-D23C245749CE}"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15240976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109FE38-B4F4-3042-ABD4-17A48B9E118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2410572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8"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8C4060B-6762-E34D-86C9-930424F2D9F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52408166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42"/>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E1BE3EE-A46B-0F43-917C-0BE9A2361D9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14947132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3A0E814-8879-3C46-A192-FA880DF3A4F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805375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BE16DD-49A8-E042-A86D-CD99E8DBDD71}"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16452215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pPr>
            <a:endParaRPr lang="en-US">
              <a:solidFill>
                <a:srgbClr val="000000"/>
              </a:solidFill>
              <a:latin typeface="Times New Roman"/>
              <a:cs typeface="Arial"/>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pPr>
            <a:endParaRPr lang="en-US">
              <a:solidFill>
                <a:srgbClr val="000000"/>
              </a:solidFill>
              <a:latin typeface="Times New Roman"/>
              <a:cs typeface="Aria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6B6BE5AC-6981-4AF3-8F6D-C0C427F80B4F}" type="slidenum">
              <a:rPr lang="en-US">
                <a:solidFill>
                  <a:srgbClr val="000000"/>
                </a:solidFill>
                <a:latin typeface="Times New Roman"/>
                <a:cs typeface="Arial"/>
              </a:rPr>
              <a:pPr fontAlgn="base">
                <a:spcBef>
                  <a:spcPct val="0"/>
                </a:spcBef>
                <a:spcAft>
                  <a:spcPct val="0"/>
                </a:spcAft>
              </a:pPr>
              <a:t>‹#›</a:t>
            </a:fld>
            <a:endParaRPr lang="en-US">
              <a:solidFill>
                <a:srgbClr val="000000"/>
              </a:solidFill>
              <a:latin typeface="Times New Roman"/>
              <a:cs typeface="Arial"/>
            </a:endParaRPr>
          </a:p>
        </p:txBody>
      </p:sp>
    </p:spTree>
    <p:extLst>
      <p:ext uri="{BB962C8B-B14F-4D97-AF65-F5344CB8AC3E}">
        <p14:creationId xmlns:p14="http://schemas.microsoft.com/office/powerpoint/2010/main" val="2220381927"/>
      </p:ext>
    </p:extLst>
  </p:cSld>
  <p:clrMapOvr>
    <a:masterClrMapping/>
  </p:clrMapOvr>
  <p:transition xmlns:p14="http://schemas.microsoft.com/office/powerpoint/2010/mai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pPr>
            <a:endParaRPr lang="en-US">
              <a:solidFill>
                <a:srgbClr val="000000"/>
              </a:solidFill>
              <a:latin typeface="Times New Roman"/>
              <a:cs typeface="Arial"/>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pPr>
            <a:endParaRPr lang="en-US">
              <a:solidFill>
                <a:srgbClr val="000000"/>
              </a:solidFill>
              <a:latin typeface="Times New Roman"/>
              <a:cs typeface="Aria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556C4249-1412-449E-8AE5-0260ADB35BA8}" type="slidenum">
              <a:rPr lang="en-US">
                <a:solidFill>
                  <a:srgbClr val="000000"/>
                </a:solidFill>
                <a:latin typeface="Times New Roman"/>
                <a:cs typeface="Arial"/>
              </a:rPr>
              <a:pPr fontAlgn="base">
                <a:spcBef>
                  <a:spcPct val="0"/>
                </a:spcBef>
                <a:spcAft>
                  <a:spcPct val="0"/>
                </a:spcAft>
              </a:pPr>
              <a:t>‹#›</a:t>
            </a:fld>
            <a:endParaRPr lang="en-US">
              <a:solidFill>
                <a:srgbClr val="000000"/>
              </a:solidFill>
              <a:latin typeface="Times New Roman"/>
              <a:cs typeface="Arial"/>
            </a:endParaRPr>
          </a:p>
        </p:txBody>
      </p:sp>
    </p:spTree>
    <p:extLst>
      <p:ext uri="{BB962C8B-B14F-4D97-AF65-F5344CB8AC3E}">
        <p14:creationId xmlns:p14="http://schemas.microsoft.com/office/powerpoint/2010/main" val="796209794"/>
      </p:ext>
    </p:extLst>
  </p:cSld>
  <p:clrMapOvr>
    <a:masterClrMapping/>
  </p:clrMapOvr>
  <p:transition xmlns:p14="http://schemas.microsoft.com/office/powerpoint/2010/mai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pPr>
            <a:endParaRPr lang="en-US">
              <a:solidFill>
                <a:srgbClr val="000000"/>
              </a:solidFill>
              <a:latin typeface="Times New Roman"/>
              <a:cs typeface="Arial"/>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pPr>
            <a:endParaRPr lang="en-US">
              <a:solidFill>
                <a:srgbClr val="000000"/>
              </a:solidFill>
              <a:latin typeface="Times New Roman"/>
              <a:cs typeface="Aria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2D5C8E58-BD18-40D8-A866-8905B1335431}" type="slidenum">
              <a:rPr lang="en-US">
                <a:solidFill>
                  <a:srgbClr val="000000"/>
                </a:solidFill>
                <a:latin typeface="Times New Roman"/>
                <a:cs typeface="Arial"/>
              </a:rPr>
              <a:pPr fontAlgn="base">
                <a:spcBef>
                  <a:spcPct val="0"/>
                </a:spcBef>
                <a:spcAft>
                  <a:spcPct val="0"/>
                </a:spcAft>
              </a:pPr>
              <a:t>‹#›</a:t>
            </a:fld>
            <a:endParaRPr lang="en-US">
              <a:solidFill>
                <a:srgbClr val="000000"/>
              </a:solidFill>
              <a:latin typeface="Times New Roman"/>
              <a:cs typeface="Arial"/>
            </a:endParaRPr>
          </a:p>
        </p:txBody>
      </p:sp>
    </p:spTree>
    <p:extLst>
      <p:ext uri="{BB962C8B-B14F-4D97-AF65-F5344CB8AC3E}">
        <p14:creationId xmlns:p14="http://schemas.microsoft.com/office/powerpoint/2010/main" val="1157364184"/>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A32B88-F23C-D14C-B9F7-AEBC3B17DFD5}" type="datetimeFigureOut">
              <a:rPr lang="en-US" smtClean="0"/>
              <a:t>5/9/17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2AC2E1E-E788-A140-A81A-CFCFD875E977}" type="slidenum">
              <a:rPr lang="en-US" smtClean="0"/>
              <a:t>‹#›</a:t>
            </a:fld>
            <a:endParaRPr lang="en-US"/>
          </a:p>
        </p:txBody>
      </p:sp>
    </p:spTree>
    <p:extLst>
      <p:ext uri="{BB962C8B-B14F-4D97-AF65-F5344CB8AC3E}">
        <p14:creationId xmlns:p14="http://schemas.microsoft.com/office/powerpoint/2010/main" val="358508198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fontAlgn="base">
              <a:spcBef>
                <a:spcPct val="0"/>
              </a:spcBef>
              <a:spcAft>
                <a:spcPct val="0"/>
              </a:spcAft>
            </a:pPr>
            <a:endParaRPr lang="en-US">
              <a:solidFill>
                <a:srgbClr val="000000"/>
              </a:solidFill>
              <a:latin typeface="Times New Roman"/>
              <a:cs typeface="Arial"/>
            </a:endParaRPr>
          </a:p>
        </p:txBody>
      </p:sp>
      <p:sp>
        <p:nvSpPr>
          <p:cNvPr id="6" name="Footer Placeholder 5"/>
          <p:cNvSpPr>
            <a:spLocks noGrp="1"/>
          </p:cNvSpPr>
          <p:nvPr>
            <p:ph type="ftr" sz="quarter" idx="11"/>
          </p:nvPr>
        </p:nvSpPr>
        <p:spPr/>
        <p:txBody>
          <a:bodyPr/>
          <a:lstStyle>
            <a:lvl1pPr>
              <a:defRPr/>
            </a:lvl1pPr>
          </a:lstStyle>
          <a:p>
            <a:pPr fontAlgn="base">
              <a:spcBef>
                <a:spcPct val="0"/>
              </a:spcBef>
              <a:spcAft>
                <a:spcPct val="0"/>
              </a:spcAft>
            </a:pPr>
            <a:endParaRPr lang="en-US">
              <a:solidFill>
                <a:srgbClr val="000000"/>
              </a:solidFill>
              <a:latin typeface="Times New Roman"/>
              <a:cs typeface="Arial"/>
            </a:endParaRPr>
          </a:p>
        </p:txBody>
      </p:sp>
      <p:sp>
        <p:nvSpPr>
          <p:cNvPr id="7" name="Slide Number Placeholder 6"/>
          <p:cNvSpPr>
            <a:spLocks noGrp="1"/>
          </p:cNvSpPr>
          <p:nvPr>
            <p:ph type="sldNum" sz="quarter" idx="12"/>
          </p:nvPr>
        </p:nvSpPr>
        <p:spPr/>
        <p:txBody>
          <a:bodyPr/>
          <a:lstStyle>
            <a:lvl1pPr>
              <a:defRPr/>
            </a:lvl1pPr>
          </a:lstStyle>
          <a:p>
            <a:pPr fontAlgn="base">
              <a:spcBef>
                <a:spcPct val="0"/>
              </a:spcBef>
              <a:spcAft>
                <a:spcPct val="0"/>
              </a:spcAft>
            </a:pPr>
            <a:fld id="{B5C0E3BB-1982-49A8-B3EC-5FC789A1508C}" type="slidenum">
              <a:rPr lang="en-US">
                <a:solidFill>
                  <a:srgbClr val="000000"/>
                </a:solidFill>
                <a:latin typeface="Times New Roman"/>
                <a:cs typeface="Arial"/>
              </a:rPr>
              <a:pPr fontAlgn="base">
                <a:spcBef>
                  <a:spcPct val="0"/>
                </a:spcBef>
                <a:spcAft>
                  <a:spcPct val="0"/>
                </a:spcAft>
              </a:pPr>
              <a:t>‹#›</a:t>
            </a:fld>
            <a:endParaRPr lang="en-US">
              <a:solidFill>
                <a:srgbClr val="000000"/>
              </a:solidFill>
              <a:latin typeface="Times New Roman"/>
              <a:cs typeface="Arial"/>
            </a:endParaRPr>
          </a:p>
        </p:txBody>
      </p:sp>
    </p:spTree>
    <p:extLst>
      <p:ext uri="{BB962C8B-B14F-4D97-AF65-F5344CB8AC3E}">
        <p14:creationId xmlns:p14="http://schemas.microsoft.com/office/powerpoint/2010/main" val="2106437482"/>
      </p:ext>
    </p:extLst>
  </p:cSld>
  <p:clrMapOvr>
    <a:masterClrMapping/>
  </p:clrMapOvr>
  <p:transition xmlns:p14="http://schemas.microsoft.com/office/powerpoint/2010/mai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fontAlgn="base">
              <a:spcBef>
                <a:spcPct val="0"/>
              </a:spcBef>
              <a:spcAft>
                <a:spcPct val="0"/>
              </a:spcAft>
            </a:pPr>
            <a:endParaRPr lang="en-US">
              <a:solidFill>
                <a:srgbClr val="000000"/>
              </a:solidFill>
              <a:latin typeface="Times New Roman"/>
              <a:cs typeface="Arial"/>
            </a:endParaRPr>
          </a:p>
        </p:txBody>
      </p:sp>
      <p:sp>
        <p:nvSpPr>
          <p:cNvPr id="8" name="Footer Placeholder 7"/>
          <p:cNvSpPr>
            <a:spLocks noGrp="1"/>
          </p:cNvSpPr>
          <p:nvPr>
            <p:ph type="ftr" sz="quarter" idx="11"/>
          </p:nvPr>
        </p:nvSpPr>
        <p:spPr/>
        <p:txBody>
          <a:bodyPr/>
          <a:lstStyle>
            <a:lvl1pPr>
              <a:defRPr/>
            </a:lvl1pPr>
          </a:lstStyle>
          <a:p>
            <a:pPr fontAlgn="base">
              <a:spcBef>
                <a:spcPct val="0"/>
              </a:spcBef>
              <a:spcAft>
                <a:spcPct val="0"/>
              </a:spcAft>
            </a:pPr>
            <a:endParaRPr lang="en-US">
              <a:solidFill>
                <a:srgbClr val="000000"/>
              </a:solidFill>
              <a:latin typeface="Times New Roman"/>
              <a:cs typeface="Arial"/>
            </a:endParaRPr>
          </a:p>
        </p:txBody>
      </p:sp>
      <p:sp>
        <p:nvSpPr>
          <p:cNvPr id="9" name="Slide Number Placeholder 8"/>
          <p:cNvSpPr>
            <a:spLocks noGrp="1"/>
          </p:cNvSpPr>
          <p:nvPr>
            <p:ph type="sldNum" sz="quarter" idx="12"/>
          </p:nvPr>
        </p:nvSpPr>
        <p:spPr/>
        <p:txBody>
          <a:bodyPr/>
          <a:lstStyle>
            <a:lvl1pPr>
              <a:defRPr/>
            </a:lvl1pPr>
          </a:lstStyle>
          <a:p>
            <a:pPr fontAlgn="base">
              <a:spcBef>
                <a:spcPct val="0"/>
              </a:spcBef>
              <a:spcAft>
                <a:spcPct val="0"/>
              </a:spcAft>
            </a:pPr>
            <a:fld id="{BFB3B172-2870-41B7-9C92-098FC926EB64}" type="slidenum">
              <a:rPr lang="en-US">
                <a:solidFill>
                  <a:srgbClr val="000000"/>
                </a:solidFill>
                <a:latin typeface="Times New Roman"/>
                <a:cs typeface="Arial"/>
              </a:rPr>
              <a:pPr fontAlgn="base">
                <a:spcBef>
                  <a:spcPct val="0"/>
                </a:spcBef>
                <a:spcAft>
                  <a:spcPct val="0"/>
                </a:spcAft>
              </a:pPr>
              <a:t>‹#›</a:t>
            </a:fld>
            <a:endParaRPr lang="en-US">
              <a:solidFill>
                <a:srgbClr val="000000"/>
              </a:solidFill>
              <a:latin typeface="Times New Roman"/>
              <a:cs typeface="Arial"/>
            </a:endParaRPr>
          </a:p>
        </p:txBody>
      </p:sp>
    </p:spTree>
    <p:extLst>
      <p:ext uri="{BB962C8B-B14F-4D97-AF65-F5344CB8AC3E}">
        <p14:creationId xmlns:p14="http://schemas.microsoft.com/office/powerpoint/2010/main" val="1814441353"/>
      </p:ext>
    </p:extLst>
  </p:cSld>
  <p:clrMapOvr>
    <a:masterClrMapping/>
  </p:clrMapOvr>
  <p:transition xmlns:p14="http://schemas.microsoft.com/office/powerpoint/2010/mai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fontAlgn="base">
              <a:spcBef>
                <a:spcPct val="0"/>
              </a:spcBef>
              <a:spcAft>
                <a:spcPct val="0"/>
              </a:spcAft>
            </a:pPr>
            <a:endParaRPr lang="en-US">
              <a:solidFill>
                <a:srgbClr val="000000"/>
              </a:solidFill>
              <a:latin typeface="Times New Roman"/>
              <a:cs typeface="Arial"/>
            </a:endParaRPr>
          </a:p>
        </p:txBody>
      </p:sp>
      <p:sp>
        <p:nvSpPr>
          <p:cNvPr id="4" name="Footer Placeholder 3"/>
          <p:cNvSpPr>
            <a:spLocks noGrp="1"/>
          </p:cNvSpPr>
          <p:nvPr>
            <p:ph type="ftr" sz="quarter" idx="11"/>
          </p:nvPr>
        </p:nvSpPr>
        <p:spPr/>
        <p:txBody>
          <a:bodyPr/>
          <a:lstStyle>
            <a:lvl1pPr>
              <a:defRPr/>
            </a:lvl1pPr>
          </a:lstStyle>
          <a:p>
            <a:pPr fontAlgn="base">
              <a:spcBef>
                <a:spcPct val="0"/>
              </a:spcBef>
              <a:spcAft>
                <a:spcPct val="0"/>
              </a:spcAft>
            </a:pPr>
            <a:endParaRPr lang="en-US">
              <a:solidFill>
                <a:srgbClr val="000000"/>
              </a:solidFill>
              <a:latin typeface="Times New Roman"/>
              <a:cs typeface="Arial"/>
            </a:endParaRPr>
          </a:p>
        </p:txBody>
      </p:sp>
      <p:sp>
        <p:nvSpPr>
          <p:cNvPr id="5" name="Slide Number Placeholder 4"/>
          <p:cNvSpPr>
            <a:spLocks noGrp="1"/>
          </p:cNvSpPr>
          <p:nvPr>
            <p:ph type="sldNum" sz="quarter" idx="12"/>
          </p:nvPr>
        </p:nvSpPr>
        <p:spPr/>
        <p:txBody>
          <a:bodyPr/>
          <a:lstStyle>
            <a:lvl1pPr>
              <a:defRPr/>
            </a:lvl1pPr>
          </a:lstStyle>
          <a:p>
            <a:pPr fontAlgn="base">
              <a:spcBef>
                <a:spcPct val="0"/>
              </a:spcBef>
              <a:spcAft>
                <a:spcPct val="0"/>
              </a:spcAft>
            </a:pPr>
            <a:fld id="{71A8AEE1-9EB8-4AE1-8BE9-78B9824DE0A8}" type="slidenum">
              <a:rPr lang="en-US">
                <a:solidFill>
                  <a:srgbClr val="000000"/>
                </a:solidFill>
                <a:latin typeface="Times New Roman"/>
                <a:cs typeface="Arial"/>
              </a:rPr>
              <a:pPr fontAlgn="base">
                <a:spcBef>
                  <a:spcPct val="0"/>
                </a:spcBef>
                <a:spcAft>
                  <a:spcPct val="0"/>
                </a:spcAft>
              </a:pPr>
              <a:t>‹#›</a:t>
            </a:fld>
            <a:endParaRPr lang="en-US">
              <a:solidFill>
                <a:srgbClr val="000000"/>
              </a:solidFill>
              <a:latin typeface="Times New Roman"/>
              <a:cs typeface="Arial"/>
            </a:endParaRPr>
          </a:p>
        </p:txBody>
      </p:sp>
    </p:spTree>
    <p:extLst>
      <p:ext uri="{BB962C8B-B14F-4D97-AF65-F5344CB8AC3E}">
        <p14:creationId xmlns:p14="http://schemas.microsoft.com/office/powerpoint/2010/main" val="3614186993"/>
      </p:ext>
    </p:extLst>
  </p:cSld>
  <p:clrMapOvr>
    <a:masterClrMapping/>
  </p:clrMapOvr>
  <p:transition xmlns:p14="http://schemas.microsoft.com/office/powerpoint/2010/mai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fontAlgn="base">
              <a:spcBef>
                <a:spcPct val="0"/>
              </a:spcBef>
              <a:spcAft>
                <a:spcPct val="0"/>
              </a:spcAft>
            </a:pPr>
            <a:endParaRPr lang="en-US">
              <a:solidFill>
                <a:srgbClr val="000000"/>
              </a:solidFill>
              <a:latin typeface="Times New Roman"/>
              <a:cs typeface="Arial"/>
            </a:endParaRPr>
          </a:p>
        </p:txBody>
      </p:sp>
      <p:sp>
        <p:nvSpPr>
          <p:cNvPr id="3" name="Footer Placeholder 2"/>
          <p:cNvSpPr>
            <a:spLocks noGrp="1"/>
          </p:cNvSpPr>
          <p:nvPr>
            <p:ph type="ftr" sz="quarter" idx="11"/>
          </p:nvPr>
        </p:nvSpPr>
        <p:spPr/>
        <p:txBody>
          <a:bodyPr/>
          <a:lstStyle>
            <a:lvl1pPr>
              <a:defRPr/>
            </a:lvl1pPr>
          </a:lstStyle>
          <a:p>
            <a:pPr fontAlgn="base">
              <a:spcBef>
                <a:spcPct val="0"/>
              </a:spcBef>
              <a:spcAft>
                <a:spcPct val="0"/>
              </a:spcAft>
            </a:pPr>
            <a:endParaRPr lang="en-US">
              <a:solidFill>
                <a:srgbClr val="000000"/>
              </a:solidFill>
              <a:latin typeface="Times New Roman"/>
              <a:cs typeface="Arial"/>
            </a:endParaRPr>
          </a:p>
        </p:txBody>
      </p:sp>
      <p:sp>
        <p:nvSpPr>
          <p:cNvPr id="4" name="Slide Number Placeholder 3"/>
          <p:cNvSpPr>
            <a:spLocks noGrp="1"/>
          </p:cNvSpPr>
          <p:nvPr>
            <p:ph type="sldNum" sz="quarter" idx="12"/>
          </p:nvPr>
        </p:nvSpPr>
        <p:spPr/>
        <p:txBody>
          <a:bodyPr/>
          <a:lstStyle>
            <a:lvl1pPr>
              <a:defRPr/>
            </a:lvl1pPr>
          </a:lstStyle>
          <a:p>
            <a:pPr fontAlgn="base">
              <a:spcBef>
                <a:spcPct val="0"/>
              </a:spcBef>
              <a:spcAft>
                <a:spcPct val="0"/>
              </a:spcAft>
            </a:pPr>
            <a:fld id="{1A1824B0-8E36-4A84-AB76-E6E41F979433}" type="slidenum">
              <a:rPr lang="en-US">
                <a:solidFill>
                  <a:srgbClr val="000000"/>
                </a:solidFill>
                <a:latin typeface="Times New Roman"/>
                <a:cs typeface="Arial"/>
              </a:rPr>
              <a:pPr fontAlgn="base">
                <a:spcBef>
                  <a:spcPct val="0"/>
                </a:spcBef>
                <a:spcAft>
                  <a:spcPct val="0"/>
                </a:spcAft>
              </a:pPr>
              <a:t>‹#›</a:t>
            </a:fld>
            <a:endParaRPr lang="en-US">
              <a:solidFill>
                <a:srgbClr val="000000"/>
              </a:solidFill>
              <a:latin typeface="Times New Roman"/>
              <a:cs typeface="Arial"/>
            </a:endParaRPr>
          </a:p>
        </p:txBody>
      </p:sp>
    </p:spTree>
    <p:extLst>
      <p:ext uri="{BB962C8B-B14F-4D97-AF65-F5344CB8AC3E}">
        <p14:creationId xmlns:p14="http://schemas.microsoft.com/office/powerpoint/2010/main" val="42737716"/>
      </p:ext>
    </p:extLst>
  </p:cSld>
  <p:clrMapOvr>
    <a:masterClrMapping/>
  </p:clrMapOvr>
  <p:transition xmlns:p14="http://schemas.microsoft.com/office/powerpoint/2010/mai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fontAlgn="base">
              <a:spcBef>
                <a:spcPct val="0"/>
              </a:spcBef>
              <a:spcAft>
                <a:spcPct val="0"/>
              </a:spcAft>
            </a:pPr>
            <a:endParaRPr lang="en-US">
              <a:solidFill>
                <a:srgbClr val="000000"/>
              </a:solidFill>
              <a:latin typeface="Times New Roman"/>
              <a:cs typeface="Arial"/>
            </a:endParaRPr>
          </a:p>
        </p:txBody>
      </p:sp>
      <p:sp>
        <p:nvSpPr>
          <p:cNvPr id="6" name="Footer Placeholder 5"/>
          <p:cNvSpPr>
            <a:spLocks noGrp="1"/>
          </p:cNvSpPr>
          <p:nvPr>
            <p:ph type="ftr" sz="quarter" idx="11"/>
          </p:nvPr>
        </p:nvSpPr>
        <p:spPr/>
        <p:txBody>
          <a:bodyPr/>
          <a:lstStyle>
            <a:lvl1pPr>
              <a:defRPr/>
            </a:lvl1pPr>
          </a:lstStyle>
          <a:p>
            <a:pPr fontAlgn="base">
              <a:spcBef>
                <a:spcPct val="0"/>
              </a:spcBef>
              <a:spcAft>
                <a:spcPct val="0"/>
              </a:spcAft>
            </a:pPr>
            <a:endParaRPr lang="en-US">
              <a:solidFill>
                <a:srgbClr val="000000"/>
              </a:solidFill>
              <a:latin typeface="Times New Roman"/>
              <a:cs typeface="Arial"/>
            </a:endParaRPr>
          </a:p>
        </p:txBody>
      </p:sp>
      <p:sp>
        <p:nvSpPr>
          <p:cNvPr id="7" name="Slide Number Placeholder 6"/>
          <p:cNvSpPr>
            <a:spLocks noGrp="1"/>
          </p:cNvSpPr>
          <p:nvPr>
            <p:ph type="sldNum" sz="quarter" idx="12"/>
          </p:nvPr>
        </p:nvSpPr>
        <p:spPr/>
        <p:txBody>
          <a:bodyPr/>
          <a:lstStyle>
            <a:lvl1pPr>
              <a:defRPr/>
            </a:lvl1pPr>
          </a:lstStyle>
          <a:p>
            <a:pPr fontAlgn="base">
              <a:spcBef>
                <a:spcPct val="0"/>
              </a:spcBef>
              <a:spcAft>
                <a:spcPct val="0"/>
              </a:spcAft>
            </a:pPr>
            <a:fld id="{7092D021-E64A-40AC-A512-E5C63D3DF2E4}" type="slidenum">
              <a:rPr lang="en-US">
                <a:solidFill>
                  <a:srgbClr val="000000"/>
                </a:solidFill>
                <a:latin typeface="Times New Roman"/>
                <a:cs typeface="Arial"/>
              </a:rPr>
              <a:pPr fontAlgn="base">
                <a:spcBef>
                  <a:spcPct val="0"/>
                </a:spcBef>
                <a:spcAft>
                  <a:spcPct val="0"/>
                </a:spcAft>
              </a:pPr>
              <a:t>‹#›</a:t>
            </a:fld>
            <a:endParaRPr lang="en-US">
              <a:solidFill>
                <a:srgbClr val="000000"/>
              </a:solidFill>
              <a:latin typeface="Times New Roman"/>
              <a:cs typeface="Arial"/>
            </a:endParaRPr>
          </a:p>
        </p:txBody>
      </p:sp>
    </p:spTree>
    <p:extLst>
      <p:ext uri="{BB962C8B-B14F-4D97-AF65-F5344CB8AC3E}">
        <p14:creationId xmlns:p14="http://schemas.microsoft.com/office/powerpoint/2010/main" val="2045197777"/>
      </p:ext>
    </p:extLst>
  </p:cSld>
  <p:clrMapOvr>
    <a:masterClrMapping/>
  </p:clrMapOvr>
  <p:transition xmlns:p14="http://schemas.microsoft.com/office/powerpoint/2010/mai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fontAlgn="base">
              <a:spcBef>
                <a:spcPct val="0"/>
              </a:spcBef>
              <a:spcAft>
                <a:spcPct val="0"/>
              </a:spcAft>
            </a:pPr>
            <a:endParaRPr lang="en-US">
              <a:solidFill>
                <a:srgbClr val="000000"/>
              </a:solidFill>
              <a:latin typeface="Times New Roman"/>
              <a:cs typeface="Arial"/>
            </a:endParaRPr>
          </a:p>
        </p:txBody>
      </p:sp>
      <p:sp>
        <p:nvSpPr>
          <p:cNvPr id="6" name="Footer Placeholder 5"/>
          <p:cNvSpPr>
            <a:spLocks noGrp="1"/>
          </p:cNvSpPr>
          <p:nvPr>
            <p:ph type="ftr" sz="quarter" idx="11"/>
          </p:nvPr>
        </p:nvSpPr>
        <p:spPr/>
        <p:txBody>
          <a:bodyPr/>
          <a:lstStyle>
            <a:lvl1pPr>
              <a:defRPr/>
            </a:lvl1pPr>
          </a:lstStyle>
          <a:p>
            <a:pPr fontAlgn="base">
              <a:spcBef>
                <a:spcPct val="0"/>
              </a:spcBef>
              <a:spcAft>
                <a:spcPct val="0"/>
              </a:spcAft>
            </a:pPr>
            <a:endParaRPr lang="en-US">
              <a:solidFill>
                <a:srgbClr val="000000"/>
              </a:solidFill>
              <a:latin typeface="Times New Roman"/>
              <a:cs typeface="Arial"/>
            </a:endParaRPr>
          </a:p>
        </p:txBody>
      </p:sp>
      <p:sp>
        <p:nvSpPr>
          <p:cNvPr id="7" name="Slide Number Placeholder 6"/>
          <p:cNvSpPr>
            <a:spLocks noGrp="1"/>
          </p:cNvSpPr>
          <p:nvPr>
            <p:ph type="sldNum" sz="quarter" idx="12"/>
          </p:nvPr>
        </p:nvSpPr>
        <p:spPr/>
        <p:txBody>
          <a:bodyPr/>
          <a:lstStyle>
            <a:lvl1pPr>
              <a:defRPr/>
            </a:lvl1pPr>
          </a:lstStyle>
          <a:p>
            <a:pPr fontAlgn="base">
              <a:spcBef>
                <a:spcPct val="0"/>
              </a:spcBef>
              <a:spcAft>
                <a:spcPct val="0"/>
              </a:spcAft>
            </a:pPr>
            <a:fld id="{3FDE4837-DE90-4704-AD04-B3C0A99DA923}" type="slidenum">
              <a:rPr lang="en-US">
                <a:solidFill>
                  <a:srgbClr val="000000"/>
                </a:solidFill>
                <a:latin typeface="Times New Roman"/>
                <a:cs typeface="Arial"/>
              </a:rPr>
              <a:pPr fontAlgn="base">
                <a:spcBef>
                  <a:spcPct val="0"/>
                </a:spcBef>
                <a:spcAft>
                  <a:spcPct val="0"/>
                </a:spcAft>
              </a:pPr>
              <a:t>‹#›</a:t>
            </a:fld>
            <a:endParaRPr lang="en-US">
              <a:solidFill>
                <a:srgbClr val="000000"/>
              </a:solidFill>
              <a:latin typeface="Times New Roman"/>
              <a:cs typeface="Arial"/>
            </a:endParaRPr>
          </a:p>
        </p:txBody>
      </p:sp>
    </p:spTree>
    <p:extLst>
      <p:ext uri="{BB962C8B-B14F-4D97-AF65-F5344CB8AC3E}">
        <p14:creationId xmlns:p14="http://schemas.microsoft.com/office/powerpoint/2010/main" val="98414737"/>
      </p:ext>
    </p:extLst>
  </p:cSld>
  <p:clrMapOvr>
    <a:masterClrMapping/>
  </p:clrMapOvr>
  <p:transition xmlns:p14="http://schemas.microsoft.com/office/powerpoint/2010/mai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pPr>
            <a:endParaRPr lang="en-US">
              <a:solidFill>
                <a:srgbClr val="000000"/>
              </a:solidFill>
              <a:latin typeface="Times New Roman"/>
              <a:cs typeface="Arial"/>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pPr>
            <a:endParaRPr lang="en-US">
              <a:solidFill>
                <a:srgbClr val="000000"/>
              </a:solidFill>
              <a:latin typeface="Times New Roman"/>
              <a:cs typeface="Aria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300811DE-3B62-44CF-B1A8-AD1C7CCD9AA1}" type="slidenum">
              <a:rPr lang="en-US">
                <a:solidFill>
                  <a:srgbClr val="000000"/>
                </a:solidFill>
                <a:latin typeface="Times New Roman"/>
                <a:cs typeface="Arial"/>
              </a:rPr>
              <a:pPr fontAlgn="base">
                <a:spcBef>
                  <a:spcPct val="0"/>
                </a:spcBef>
                <a:spcAft>
                  <a:spcPct val="0"/>
                </a:spcAft>
              </a:pPr>
              <a:t>‹#›</a:t>
            </a:fld>
            <a:endParaRPr lang="en-US">
              <a:solidFill>
                <a:srgbClr val="000000"/>
              </a:solidFill>
              <a:latin typeface="Times New Roman"/>
              <a:cs typeface="Arial"/>
            </a:endParaRPr>
          </a:p>
        </p:txBody>
      </p:sp>
    </p:spTree>
    <p:extLst>
      <p:ext uri="{BB962C8B-B14F-4D97-AF65-F5344CB8AC3E}">
        <p14:creationId xmlns:p14="http://schemas.microsoft.com/office/powerpoint/2010/main" val="2682204254"/>
      </p:ext>
    </p:extLst>
  </p:cSld>
  <p:clrMapOvr>
    <a:masterClrMapping/>
  </p:clrMapOvr>
  <p:transition xmlns:p14="http://schemas.microsoft.com/office/powerpoint/2010/mai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pPr>
            <a:endParaRPr lang="en-US">
              <a:solidFill>
                <a:srgbClr val="000000"/>
              </a:solidFill>
              <a:latin typeface="Times New Roman"/>
              <a:cs typeface="Arial"/>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pPr>
            <a:endParaRPr lang="en-US">
              <a:solidFill>
                <a:srgbClr val="000000"/>
              </a:solidFill>
              <a:latin typeface="Times New Roman"/>
              <a:cs typeface="Aria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2AC6FEA8-1744-4D14-A5F7-222F34241DC7}" type="slidenum">
              <a:rPr lang="en-US">
                <a:solidFill>
                  <a:srgbClr val="000000"/>
                </a:solidFill>
                <a:latin typeface="Times New Roman"/>
                <a:cs typeface="Arial"/>
              </a:rPr>
              <a:pPr fontAlgn="base">
                <a:spcBef>
                  <a:spcPct val="0"/>
                </a:spcBef>
                <a:spcAft>
                  <a:spcPct val="0"/>
                </a:spcAft>
              </a:pPr>
              <a:t>‹#›</a:t>
            </a:fld>
            <a:endParaRPr lang="en-US">
              <a:solidFill>
                <a:srgbClr val="000000"/>
              </a:solidFill>
              <a:latin typeface="Times New Roman"/>
              <a:cs typeface="Arial"/>
            </a:endParaRPr>
          </a:p>
        </p:txBody>
      </p:sp>
    </p:spTree>
    <p:extLst>
      <p:ext uri="{BB962C8B-B14F-4D97-AF65-F5344CB8AC3E}">
        <p14:creationId xmlns:p14="http://schemas.microsoft.com/office/powerpoint/2010/main" val="4261914173"/>
      </p:ext>
    </p:extLst>
  </p:cSld>
  <p:clrMapOvr>
    <a:masterClrMapping/>
  </p:clrMapOvr>
  <p:transition xmlns:p14="http://schemas.microsoft.com/office/powerpoint/2010/mai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FFCA2D5-13CE-724F-90A9-ED9F70C0037E}" type="datetimeFigureOut">
              <a:rPr lang="en-US" smtClean="0">
                <a:solidFill>
                  <a:prstClr val="white"/>
                </a:solidFill>
                <a:latin typeface="Book Antiqua"/>
              </a:rPr>
              <a:pPr/>
              <a:t>5/9/17</a:t>
            </a:fld>
            <a:endParaRPr lang="en-US">
              <a:solidFill>
                <a:prstClr val="white"/>
              </a:solidFill>
              <a:latin typeface="Book Antiqua"/>
            </a:endParaRPr>
          </a:p>
        </p:txBody>
      </p:sp>
      <p:sp>
        <p:nvSpPr>
          <p:cNvPr id="5" name="Footer Placeholder 4"/>
          <p:cNvSpPr>
            <a:spLocks noGrp="1"/>
          </p:cNvSpPr>
          <p:nvPr>
            <p:ph type="ftr" sz="quarter" idx="11"/>
          </p:nvPr>
        </p:nvSpPr>
        <p:spPr/>
        <p:txBody>
          <a:bodyPr/>
          <a:lstStyle/>
          <a:p>
            <a:endParaRPr lang="en-US">
              <a:solidFill>
                <a:prstClr val="white"/>
              </a:solidFill>
              <a:latin typeface="Book Antiqua"/>
            </a:endParaRPr>
          </a:p>
        </p:txBody>
      </p:sp>
      <p:sp>
        <p:nvSpPr>
          <p:cNvPr id="6" name="Slide Number Placeholder 5"/>
          <p:cNvSpPr>
            <a:spLocks noGrp="1"/>
          </p:cNvSpPr>
          <p:nvPr>
            <p:ph type="sldNum" sz="quarter" idx="12"/>
          </p:nvPr>
        </p:nvSpPr>
        <p:spPr/>
        <p:txBody>
          <a:bodyPr/>
          <a:lstStyle/>
          <a:p>
            <a:fld id="{5FEC7E9A-93CE-6848-A787-D19622FECA5C}"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238597865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FCA2D5-13CE-724F-90A9-ED9F70C0037E}" type="datetimeFigureOut">
              <a:rPr lang="en-US" smtClean="0">
                <a:solidFill>
                  <a:prstClr val="white"/>
                </a:solidFill>
                <a:latin typeface="Book Antiqua"/>
              </a:rPr>
              <a:pPr/>
              <a:t>5/9/17</a:t>
            </a:fld>
            <a:endParaRPr lang="en-US">
              <a:solidFill>
                <a:prstClr val="white"/>
              </a:solidFill>
              <a:latin typeface="Book Antiqua"/>
            </a:endParaRPr>
          </a:p>
        </p:txBody>
      </p:sp>
      <p:sp>
        <p:nvSpPr>
          <p:cNvPr id="5" name="Footer Placeholder 4"/>
          <p:cNvSpPr>
            <a:spLocks noGrp="1"/>
          </p:cNvSpPr>
          <p:nvPr>
            <p:ph type="ftr" sz="quarter" idx="11"/>
          </p:nvPr>
        </p:nvSpPr>
        <p:spPr/>
        <p:txBody>
          <a:bodyPr/>
          <a:lstStyle/>
          <a:p>
            <a:endParaRPr lang="en-US">
              <a:solidFill>
                <a:prstClr val="white"/>
              </a:solidFill>
              <a:latin typeface="Book Antiqua"/>
            </a:endParaRPr>
          </a:p>
        </p:txBody>
      </p:sp>
      <p:sp>
        <p:nvSpPr>
          <p:cNvPr id="6" name="Slide Number Placeholder 5"/>
          <p:cNvSpPr>
            <a:spLocks noGrp="1"/>
          </p:cNvSpPr>
          <p:nvPr>
            <p:ph type="sldNum" sz="quarter" idx="12"/>
          </p:nvPr>
        </p:nvSpPr>
        <p:spPr/>
        <p:txBody>
          <a:bodyPr/>
          <a:lstStyle/>
          <a:p>
            <a:fld id="{5ABAF041-B1E6-D44C-A3BF-3AD424E50DE7}" type="slidenum">
              <a:rPr lang="en-US" smtClean="0">
                <a:solidFill>
                  <a:prstClr val="white"/>
                </a:solidFill>
                <a:latin typeface="Book Antiqua"/>
              </a:rPr>
              <a:pPr/>
              <a:t>‹#›</a:t>
            </a:fld>
            <a:endParaRPr lang="en-US">
              <a:solidFill>
                <a:prstClr val="white"/>
              </a:solidFill>
              <a:latin typeface="Book Antiqua"/>
            </a:endParaRPr>
          </a:p>
        </p:txBody>
      </p:sp>
    </p:spTree>
    <p:extLst>
      <p:ext uri="{BB962C8B-B14F-4D97-AF65-F5344CB8AC3E}">
        <p14:creationId xmlns:p14="http://schemas.microsoft.com/office/powerpoint/2010/main" val="21408660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4A32B88-F23C-D14C-B9F7-AEBC3B17DFD5}" type="datetimeFigureOut">
              <a:rPr lang="en-US" smtClean="0"/>
              <a:t>5/9/17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AC2E1E-E788-A140-A81A-CFCFD875E977}" type="slidenum">
              <a:rPr lang="en-US" smtClean="0"/>
              <a:t>‹#›</a:t>
            </a:fld>
            <a:endParaRPr lang="en-US"/>
          </a:p>
        </p:txBody>
      </p:sp>
    </p:spTree>
    <p:extLst>
      <p:ext uri="{BB962C8B-B14F-4D97-AF65-F5344CB8AC3E}">
        <p14:creationId xmlns:p14="http://schemas.microsoft.com/office/powerpoint/2010/main" val="120321713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FFCA2D5-13CE-724F-90A9-ED9F70C0037E}" type="datetimeFigureOut">
              <a:rPr lang="en-US" smtClean="0">
                <a:solidFill>
                  <a:prstClr val="white"/>
                </a:solidFill>
                <a:latin typeface="Book Antiqua"/>
              </a:rPr>
              <a:pPr/>
              <a:t>5/9/17</a:t>
            </a:fld>
            <a:endParaRPr lang="en-US">
              <a:solidFill>
                <a:prstClr val="white"/>
              </a:solidFill>
              <a:latin typeface="Book Antiqua"/>
            </a:endParaRPr>
          </a:p>
        </p:txBody>
      </p:sp>
      <p:sp>
        <p:nvSpPr>
          <p:cNvPr id="5" name="Footer Placeholder 4"/>
          <p:cNvSpPr>
            <a:spLocks noGrp="1"/>
          </p:cNvSpPr>
          <p:nvPr>
            <p:ph type="ftr" sz="quarter" idx="11"/>
          </p:nvPr>
        </p:nvSpPr>
        <p:spPr/>
        <p:txBody>
          <a:bodyPr/>
          <a:lstStyle/>
          <a:p>
            <a:endParaRPr lang="en-US">
              <a:solidFill>
                <a:prstClr val="white"/>
              </a:solidFill>
              <a:latin typeface="Book Antiqua"/>
            </a:endParaRPr>
          </a:p>
        </p:txBody>
      </p:sp>
      <p:sp>
        <p:nvSpPr>
          <p:cNvPr id="6" name="Slide Number Placeholder 5"/>
          <p:cNvSpPr>
            <a:spLocks noGrp="1"/>
          </p:cNvSpPr>
          <p:nvPr>
            <p:ph type="sldNum" sz="quarter" idx="12"/>
          </p:nvPr>
        </p:nvSpPr>
        <p:spPr/>
        <p:txBody>
          <a:bodyPr/>
          <a:lstStyle/>
          <a:p>
            <a:fld id="{5ABAF041-B1E6-D44C-A3BF-3AD424E50DE7}" type="slidenum">
              <a:rPr lang="en-US" smtClean="0">
                <a:solidFill>
                  <a:prstClr val="white"/>
                </a:solidFill>
                <a:latin typeface="Book Antiqua"/>
              </a:rPr>
              <a:pPr/>
              <a:t>‹#›</a:t>
            </a:fld>
            <a:endParaRPr lang="en-US">
              <a:solidFill>
                <a:prstClr val="white"/>
              </a:solidFill>
              <a:latin typeface="Book Antiqua"/>
            </a:endParaRPr>
          </a:p>
        </p:txBody>
      </p:sp>
    </p:spTree>
    <p:extLst>
      <p:ext uri="{BB962C8B-B14F-4D97-AF65-F5344CB8AC3E}">
        <p14:creationId xmlns:p14="http://schemas.microsoft.com/office/powerpoint/2010/main" val="401578125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FFCA2D5-13CE-724F-90A9-ED9F70C0037E}" type="datetimeFigureOut">
              <a:rPr lang="en-US" smtClean="0">
                <a:solidFill>
                  <a:prstClr val="white"/>
                </a:solidFill>
                <a:latin typeface="Book Antiqua"/>
              </a:rPr>
              <a:pPr/>
              <a:t>5/9/17</a:t>
            </a:fld>
            <a:endParaRPr lang="en-US">
              <a:solidFill>
                <a:prstClr val="white"/>
              </a:solidFill>
              <a:latin typeface="Book Antiqua"/>
            </a:endParaRPr>
          </a:p>
        </p:txBody>
      </p:sp>
      <p:sp>
        <p:nvSpPr>
          <p:cNvPr id="6" name="Footer Placeholder 5"/>
          <p:cNvSpPr>
            <a:spLocks noGrp="1"/>
          </p:cNvSpPr>
          <p:nvPr>
            <p:ph type="ftr" sz="quarter" idx="11"/>
          </p:nvPr>
        </p:nvSpPr>
        <p:spPr/>
        <p:txBody>
          <a:bodyPr/>
          <a:lstStyle/>
          <a:p>
            <a:endParaRPr lang="en-US">
              <a:solidFill>
                <a:prstClr val="white"/>
              </a:solidFill>
              <a:latin typeface="Book Antiqua"/>
            </a:endParaRPr>
          </a:p>
        </p:txBody>
      </p:sp>
      <p:sp>
        <p:nvSpPr>
          <p:cNvPr id="7" name="Slide Number Placeholder 6"/>
          <p:cNvSpPr>
            <a:spLocks noGrp="1"/>
          </p:cNvSpPr>
          <p:nvPr>
            <p:ph type="sldNum" sz="quarter" idx="12"/>
          </p:nvPr>
        </p:nvSpPr>
        <p:spPr/>
        <p:txBody>
          <a:bodyPr/>
          <a:lstStyle/>
          <a:p>
            <a:fld id="{5ABAF041-B1E6-D44C-A3BF-3AD424E50DE7}" type="slidenum">
              <a:rPr lang="en-US" smtClean="0">
                <a:solidFill>
                  <a:prstClr val="white"/>
                </a:solidFill>
                <a:latin typeface="Book Antiqua"/>
              </a:rPr>
              <a:pPr/>
              <a:t>‹#›</a:t>
            </a:fld>
            <a:endParaRPr lang="en-US">
              <a:solidFill>
                <a:prstClr val="white"/>
              </a:solidFill>
              <a:latin typeface="Book Antiqua"/>
            </a:endParaRPr>
          </a:p>
        </p:txBody>
      </p:sp>
    </p:spTree>
    <p:extLst>
      <p:ext uri="{BB962C8B-B14F-4D97-AF65-F5344CB8AC3E}">
        <p14:creationId xmlns:p14="http://schemas.microsoft.com/office/powerpoint/2010/main" val="331659401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FFCA2D5-13CE-724F-90A9-ED9F70C0037E}" type="datetimeFigureOut">
              <a:rPr lang="en-US" smtClean="0">
                <a:solidFill>
                  <a:prstClr val="white"/>
                </a:solidFill>
                <a:latin typeface="Book Antiqua"/>
              </a:rPr>
              <a:pPr/>
              <a:t>5/9/17</a:t>
            </a:fld>
            <a:endParaRPr lang="en-US">
              <a:solidFill>
                <a:prstClr val="white"/>
              </a:solidFill>
              <a:latin typeface="Book Antiqua"/>
            </a:endParaRPr>
          </a:p>
        </p:txBody>
      </p:sp>
      <p:sp>
        <p:nvSpPr>
          <p:cNvPr id="8" name="Footer Placeholder 7"/>
          <p:cNvSpPr>
            <a:spLocks noGrp="1"/>
          </p:cNvSpPr>
          <p:nvPr>
            <p:ph type="ftr" sz="quarter" idx="11"/>
          </p:nvPr>
        </p:nvSpPr>
        <p:spPr/>
        <p:txBody>
          <a:bodyPr/>
          <a:lstStyle/>
          <a:p>
            <a:endParaRPr lang="en-US">
              <a:solidFill>
                <a:prstClr val="white"/>
              </a:solidFill>
              <a:latin typeface="Book Antiqua"/>
            </a:endParaRPr>
          </a:p>
        </p:txBody>
      </p:sp>
      <p:sp>
        <p:nvSpPr>
          <p:cNvPr id="9" name="Slide Number Placeholder 8"/>
          <p:cNvSpPr>
            <a:spLocks noGrp="1"/>
          </p:cNvSpPr>
          <p:nvPr>
            <p:ph type="sldNum" sz="quarter" idx="12"/>
          </p:nvPr>
        </p:nvSpPr>
        <p:spPr/>
        <p:txBody>
          <a:bodyPr/>
          <a:lstStyle/>
          <a:p>
            <a:fld id="{5ABAF041-B1E6-D44C-A3BF-3AD424E50DE7}" type="slidenum">
              <a:rPr lang="en-US" smtClean="0">
                <a:solidFill>
                  <a:prstClr val="white"/>
                </a:solidFill>
                <a:latin typeface="Book Antiqua"/>
              </a:rPr>
              <a:pPr/>
              <a:t>‹#›</a:t>
            </a:fld>
            <a:endParaRPr lang="en-US">
              <a:solidFill>
                <a:prstClr val="white"/>
              </a:solidFill>
              <a:latin typeface="Book Antiqua"/>
            </a:endParaRPr>
          </a:p>
        </p:txBody>
      </p:sp>
    </p:spTree>
    <p:extLst>
      <p:ext uri="{BB962C8B-B14F-4D97-AF65-F5344CB8AC3E}">
        <p14:creationId xmlns:p14="http://schemas.microsoft.com/office/powerpoint/2010/main" val="69498961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FFCA2D5-13CE-724F-90A9-ED9F70C0037E}" type="datetimeFigureOut">
              <a:rPr lang="en-US" smtClean="0">
                <a:solidFill>
                  <a:prstClr val="white"/>
                </a:solidFill>
                <a:latin typeface="Book Antiqua"/>
              </a:rPr>
              <a:pPr/>
              <a:t>5/9/17</a:t>
            </a:fld>
            <a:endParaRPr lang="en-US">
              <a:solidFill>
                <a:prstClr val="white"/>
              </a:solidFill>
              <a:latin typeface="Book Antiqua"/>
            </a:endParaRPr>
          </a:p>
        </p:txBody>
      </p:sp>
      <p:sp>
        <p:nvSpPr>
          <p:cNvPr id="4" name="Footer Placeholder 3"/>
          <p:cNvSpPr>
            <a:spLocks noGrp="1"/>
          </p:cNvSpPr>
          <p:nvPr>
            <p:ph type="ftr" sz="quarter" idx="11"/>
          </p:nvPr>
        </p:nvSpPr>
        <p:spPr/>
        <p:txBody>
          <a:bodyPr/>
          <a:lstStyle/>
          <a:p>
            <a:endParaRPr lang="en-US">
              <a:solidFill>
                <a:prstClr val="white"/>
              </a:solidFill>
              <a:latin typeface="Book Antiqua"/>
            </a:endParaRPr>
          </a:p>
        </p:txBody>
      </p:sp>
      <p:sp>
        <p:nvSpPr>
          <p:cNvPr id="5" name="Slide Number Placeholder 4"/>
          <p:cNvSpPr>
            <a:spLocks noGrp="1"/>
          </p:cNvSpPr>
          <p:nvPr>
            <p:ph type="sldNum" sz="quarter" idx="12"/>
          </p:nvPr>
        </p:nvSpPr>
        <p:spPr/>
        <p:txBody>
          <a:bodyPr/>
          <a:lstStyle/>
          <a:p>
            <a:fld id="{5ABAF041-B1E6-D44C-A3BF-3AD424E50DE7}" type="slidenum">
              <a:rPr lang="en-US" smtClean="0">
                <a:solidFill>
                  <a:prstClr val="white"/>
                </a:solidFill>
                <a:latin typeface="Book Antiqua"/>
              </a:rPr>
              <a:pPr/>
              <a:t>‹#›</a:t>
            </a:fld>
            <a:endParaRPr lang="en-US">
              <a:solidFill>
                <a:prstClr val="white"/>
              </a:solidFill>
              <a:latin typeface="Book Antiqua"/>
            </a:endParaRPr>
          </a:p>
        </p:txBody>
      </p:sp>
    </p:spTree>
    <p:extLst>
      <p:ext uri="{BB962C8B-B14F-4D97-AF65-F5344CB8AC3E}">
        <p14:creationId xmlns:p14="http://schemas.microsoft.com/office/powerpoint/2010/main" val="248133037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FCA2D5-13CE-724F-90A9-ED9F70C0037E}" type="datetimeFigureOut">
              <a:rPr lang="en-US" smtClean="0">
                <a:solidFill>
                  <a:prstClr val="white"/>
                </a:solidFill>
                <a:latin typeface="Book Antiqua"/>
              </a:rPr>
              <a:pPr/>
              <a:t>5/9/17</a:t>
            </a:fld>
            <a:endParaRPr lang="en-US">
              <a:solidFill>
                <a:prstClr val="white"/>
              </a:solidFill>
              <a:latin typeface="Book Antiqua"/>
            </a:endParaRPr>
          </a:p>
        </p:txBody>
      </p:sp>
      <p:sp>
        <p:nvSpPr>
          <p:cNvPr id="3" name="Footer Placeholder 2"/>
          <p:cNvSpPr>
            <a:spLocks noGrp="1"/>
          </p:cNvSpPr>
          <p:nvPr>
            <p:ph type="ftr" sz="quarter" idx="11"/>
          </p:nvPr>
        </p:nvSpPr>
        <p:spPr/>
        <p:txBody>
          <a:bodyPr/>
          <a:lstStyle/>
          <a:p>
            <a:endParaRPr lang="en-US">
              <a:solidFill>
                <a:prstClr val="white"/>
              </a:solidFill>
              <a:latin typeface="Book Antiqua"/>
            </a:endParaRPr>
          </a:p>
        </p:txBody>
      </p:sp>
      <p:sp>
        <p:nvSpPr>
          <p:cNvPr id="4" name="Slide Number Placeholder 3"/>
          <p:cNvSpPr>
            <a:spLocks noGrp="1"/>
          </p:cNvSpPr>
          <p:nvPr>
            <p:ph type="sldNum" sz="quarter" idx="12"/>
          </p:nvPr>
        </p:nvSpPr>
        <p:spPr/>
        <p:txBody>
          <a:bodyPr/>
          <a:lstStyle/>
          <a:p>
            <a:fld id="{5ABAF041-B1E6-D44C-A3BF-3AD424E50DE7}" type="slidenum">
              <a:rPr lang="en-US" smtClean="0">
                <a:solidFill>
                  <a:prstClr val="white"/>
                </a:solidFill>
                <a:latin typeface="Book Antiqua"/>
              </a:rPr>
              <a:pPr/>
              <a:t>‹#›</a:t>
            </a:fld>
            <a:endParaRPr lang="en-US">
              <a:solidFill>
                <a:prstClr val="white"/>
              </a:solidFill>
              <a:latin typeface="Book Antiqua"/>
            </a:endParaRPr>
          </a:p>
        </p:txBody>
      </p:sp>
    </p:spTree>
    <p:extLst>
      <p:ext uri="{BB962C8B-B14F-4D97-AF65-F5344CB8AC3E}">
        <p14:creationId xmlns:p14="http://schemas.microsoft.com/office/powerpoint/2010/main" val="427639113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FCA2D5-13CE-724F-90A9-ED9F70C0037E}" type="datetimeFigureOut">
              <a:rPr lang="en-US" smtClean="0">
                <a:solidFill>
                  <a:prstClr val="white"/>
                </a:solidFill>
                <a:latin typeface="Book Antiqua"/>
              </a:rPr>
              <a:pPr/>
              <a:t>5/9/17</a:t>
            </a:fld>
            <a:endParaRPr lang="en-US">
              <a:solidFill>
                <a:prstClr val="white"/>
              </a:solidFill>
              <a:latin typeface="Book Antiqua"/>
            </a:endParaRPr>
          </a:p>
        </p:txBody>
      </p:sp>
      <p:sp>
        <p:nvSpPr>
          <p:cNvPr id="6" name="Footer Placeholder 5"/>
          <p:cNvSpPr>
            <a:spLocks noGrp="1"/>
          </p:cNvSpPr>
          <p:nvPr>
            <p:ph type="ftr" sz="quarter" idx="11"/>
          </p:nvPr>
        </p:nvSpPr>
        <p:spPr/>
        <p:txBody>
          <a:bodyPr/>
          <a:lstStyle/>
          <a:p>
            <a:endParaRPr lang="en-US">
              <a:solidFill>
                <a:prstClr val="white"/>
              </a:solidFill>
              <a:latin typeface="Book Antiqua"/>
            </a:endParaRPr>
          </a:p>
        </p:txBody>
      </p:sp>
      <p:sp>
        <p:nvSpPr>
          <p:cNvPr id="7" name="Slide Number Placeholder 6"/>
          <p:cNvSpPr>
            <a:spLocks noGrp="1"/>
          </p:cNvSpPr>
          <p:nvPr>
            <p:ph type="sldNum" sz="quarter" idx="12"/>
          </p:nvPr>
        </p:nvSpPr>
        <p:spPr/>
        <p:txBody>
          <a:bodyPr/>
          <a:lstStyle/>
          <a:p>
            <a:fld id="{5ABAF041-B1E6-D44C-A3BF-3AD424E50DE7}" type="slidenum">
              <a:rPr lang="en-US" smtClean="0">
                <a:solidFill>
                  <a:srgbClr val="194431"/>
                </a:solidFill>
                <a:latin typeface="Book Antiqua"/>
              </a:rPr>
              <a:pPr/>
              <a:t>‹#›</a:t>
            </a:fld>
            <a:endParaRPr lang="en-US">
              <a:solidFill>
                <a:srgbClr val="194431"/>
              </a:solidFill>
              <a:latin typeface="Book Antiqua"/>
            </a:endParaRPr>
          </a:p>
        </p:txBody>
      </p:sp>
    </p:spTree>
    <p:extLst>
      <p:ext uri="{BB962C8B-B14F-4D97-AF65-F5344CB8AC3E}">
        <p14:creationId xmlns:p14="http://schemas.microsoft.com/office/powerpoint/2010/main" val="169576469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FCA2D5-13CE-724F-90A9-ED9F70C0037E}" type="datetimeFigureOut">
              <a:rPr lang="en-US" smtClean="0">
                <a:solidFill>
                  <a:prstClr val="white"/>
                </a:solidFill>
                <a:latin typeface="Book Antiqua"/>
              </a:rPr>
              <a:pPr/>
              <a:t>5/9/17</a:t>
            </a:fld>
            <a:endParaRPr lang="en-US">
              <a:solidFill>
                <a:prstClr val="white"/>
              </a:solidFill>
              <a:latin typeface="Book Antiqua"/>
            </a:endParaRPr>
          </a:p>
        </p:txBody>
      </p:sp>
      <p:sp>
        <p:nvSpPr>
          <p:cNvPr id="6" name="Footer Placeholder 5"/>
          <p:cNvSpPr>
            <a:spLocks noGrp="1"/>
          </p:cNvSpPr>
          <p:nvPr>
            <p:ph type="ftr" sz="quarter" idx="11"/>
          </p:nvPr>
        </p:nvSpPr>
        <p:spPr/>
        <p:txBody>
          <a:bodyPr/>
          <a:lstStyle/>
          <a:p>
            <a:endParaRPr lang="en-US">
              <a:solidFill>
                <a:prstClr val="white"/>
              </a:solidFill>
              <a:latin typeface="Book Antiqua"/>
            </a:endParaRPr>
          </a:p>
        </p:txBody>
      </p:sp>
      <p:sp>
        <p:nvSpPr>
          <p:cNvPr id="7" name="Slide Number Placeholder 6"/>
          <p:cNvSpPr>
            <a:spLocks noGrp="1"/>
          </p:cNvSpPr>
          <p:nvPr>
            <p:ph type="sldNum" sz="quarter" idx="12"/>
          </p:nvPr>
        </p:nvSpPr>
        <p:spPr/>
        <p:txBody>
          <a:bodyPr/>
          <a:lstStyle/>
          <a:p>
            <a:fld id="{5ABAF041-B1E6-D44C-A3BF-3AD424E50DE7}" type="slidenum">
              <a:rPr lang="en-US" smtClean="0">
                <a:solidFill>
                  <a:prstClr val="white"/>
                </a:solidFill>
                <a:latin typeface="Book Antiqua"/>
              </a:rPr>
              <a:pPr/>
              <a:t>‹#›</a:t>
            </a:fld>
            <a:endParaRPr lang="en-US">
              <a:solidFill>
                <a:prstClr val="white"/>
              </a:solidFill>
              <a:latin typeface="Book Antiqua"/>
            </a:endParaRPr>
          </a:p>
        </p:txBody>
      </p:sp>
    </p:spTree>
    <p:extLst>
      <p:ext uri="{BB962C8B-B14F-4D97-AF65-F5344CB8AC3E}">
        <p14:creationId xmlns:p14="http://schemas.microsoft.com/office/powerpoint/2010/main" val="349112311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FCA2D5-13CE-724F-90A9-ED9F70C0037E}" type="datetimeFigureOut">
              <a:rPr lang="en-US" smtClean="0">
                <a:solidFill>
                  <a:prstClr val="white"/>
                </a:solidFill>
                <a:latin typeface="Book Antiqua"/>
              </a:rPr>
              <a:pPr/>
              <a:t>5/9/17</a:t>
            </a:fld>
            <a:endParaRPr lang="en-US">
              <a:solidFill>
                <a:prstClr val="white"/>
              </a:solidFill>
              <a:latin typeface="Book Antiqua"/>
            </a:endParaRPr>
          </a:p>
        </p:txBody>
      </p:sp>
      <p:sp>
        <p:nvSpPr>
          <p:cNvPr id="5" name="Footer Placeholder 4"/>
          <p:cNvSpPr>
            <a:spLocks noGrp="1"/>
          </p:cNvSpPr>
          <p:nvPr>
            <p:ph type="ftr" sz="quarter" idx="11"/>
          </p:nvPr>
        </p:nvSpPr>
        <p:spPr/>
        <p:txBody>
          <a:bodyPr/>
          <a:lstStyle/>
          <a:p>
            <a:endParaRPr lang="en-US">
              <a:solidFill>
                <a:prstClr val="white"/>
              </a:solidFill>
              <a:latin typeface="Book Antiqua"/>
            </a:endParaRPr>
          </a:p>
        </p:txBody>
      </p:sp>
      <p:sp>
        <p:nvSpPr>
          <p:cNvPr id="6" name="Slide Number Placeholder 5"/>
          <p:cNvSpPr>
            <a:spLocks noGrp="1"/>
          </p:cNvSpPr>
          <p:nvPr>
            <p:ph type="sldNum" sz="quarter" idx="12"/>
          </p:nvPr>
        </p:nvSpPr>
        <p:spPr/>
        <p:txBody>
          <a:bodyPr/>
          <a:lstStyle/>
          <a:p>
            <a:fld id="{5ABAF041-B1E6-D44C-A3BF-3AD424E50DE7}" type="slidenum">
              <a:rPr lang="en-US" smtClean="0">
                <a:solidFill>
                  <a:prstClr val="white"/>
                </a:solidFill>
                <a:latin typeface="Book Antiqua"/>
              </a:rPr>
              <a:pPr/>
              <a:t>‹#›</a:t>
            </a:fld>
            <a:endParaRPr lang="en-US">
              <a:solidFill>
                <a:prstClr val="white"/>
              </a:solidFill>
              <a:latin typeface="Book Antiqua"/>
            </a:endParaRPr>
          </a:p>
        </p:txBody>
      </p:sp>
    </p:spTree>
    <p:extLst>
      <p:ext uri="{BB962C8B-B14F-4D97-AF65-F5344CB8AC3E}">
        <p14:creationId xmlns:p14="http://schemas.microsoft.com/office/powerpoint/2010/main" val="277435350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FCA2D5-13CE-724F-90A9-ED9F70C0037E}" type="datetimeFigureOut">
              <a:rPr lang="en-US" smtClean="0">
                <a:solidFill>
                  <a:prstClr val="white"/>
                </a:solidFill>
                <a:latin typeface="Book Antiqua"/>
              </a:rPr>
              <a:pPr/>
              <a:t>5/9/17</a:t>
            </a:fld>
            <a:endParaRPr lang="en-US">
              <a:solidFill>
                <a:prstClr val="white"/>
              </a:solidFill>
              <a:latin typeface="Book Antiqua"/>
            </a:endParaRPr>
          </a:p>
        </p:txBody>
      </p:sp>
      <p:sp>
        <p:nvSpPr>
          <p:cNvPr id="5" name="Footer Placeholder 4"/>
          <p:cNvSpPr>
            <a:spLocks noGrp="1"/>
          </p:cNvSpPr>
          <p:nvPr>
            <p:ph type="ftr" sz="quarter" idx="11"/>
          </p:nvPr>
        </p:nvSpPr>
        <p:spPr/>
        <p:txBody>
          <a:bodyPr/>
          <a:lstStyle/>
          <a:p>
            <a:endParaRPr lang="en-US">
              <a:solidFill>
                <a:prstClr val="white"/>
              </a:solidFill>
              <a:latin typeface="Book Antiqua"/>
            </a:endParaRPr>
          </a:p>
        </p:txBody>
      </p:sp>
      <p:sp>
        <p:nvSpPr>
          <p:cNvPr id="6" name="Slide Number Placeholder 5"/>
          <p:cNvSpPr>
            <a:spLocks noGrp="1"/>
          </p:cNvSpPr>
          <p:nvPr>
            <p:ph type="sldNum" sz="quarter" idx="12"/>
          </p:nvPr>
        </p:nvSpPr>
        <p:spPr/>
        <p:txBody>
          <a:bodyPr/>
          <a:lstStyle/>
          <a:p>
            <a:fld id="{5ABAF041-B1E6-D44C-A3BF-3AD424E50DE7}" type="slidenum">
              <a:rPr lang="en-US" smtClean="0">
                <a:solidFill>
                  <a:prstClr val="white"/>
                </a:solidFill>
                <a:latin typeface="Book Antiqua"/>
              </a:rPr>
              <a:pPr/>
              <a:t>‹#›</a:t>
            </a:fld>
            <a:endParaRPr lang="en-US">
              <a:solidFill>
                <a:prstClr val="white"/>
              </a:solidFill>
              <a:latin typeface="Book Antiqua"/>
            </a:endParaRPr>
          </a:p>
        </p:txBody>
      </p:sp>
    </p:spTree>
    <p:extLst>
      <p:ext uri="{BB962C8B-B14F-4D97-AF65-F5344CB8AC3E}">
        <p14:creationId xmlns:p14="http://schemas.microsoft.com/office/powerpoint/2010/main" val="78716671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2F471A2A-039E-4601-8A92-F278E758B374}"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007549184"/>
      </p:ext>
    </p:extLst>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4A32B88-F23C-D14C-B9F7-AEBC3B17DFD5}" type="datetimeFigureOut">
              <a:rPr lang="en-US" smtClean="0"/>
              <a:t>5/9/17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AC2E1E-E788-A140-A81A-CFCFD875E977}" type="slidenum">
              <a:rPr lang="en-US" smtClean="0"/>
              <a:t>‹#›</a:t>
            </a:fld>
            <a:endParaRPr lang="en-US"/>
          </a:p>
        </p:txBody>
      </p:sp>
    </p:spTree>
    <p:extLst>
      <p:ext uri="{BB962C8B-B14F-4D97-AF65-F5344CB8AC3E}">
        <p14:creationId xmlns:p14="http://schemas.microsoft.com/office/powerpoint/2010/main" val="6822166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14C0DC52-B882-4D01-A0CE-96C9C923C3A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356144103"/>
      </p:ext>
    </p:extLst>
  </p:cSld>
  <p:clrMapOvr>
    <a:masterClrMapping/>
  </p:clrMapOvr>
  <p:transition xmlns:p14="http://schemas.microsoft.com/office/powerpoint/2010/mai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614353E3-5092-4607-97FD-378CD492F25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943358893"/>
      </p:ext>
    </p:extLst>
  </p:cSld>
  <p:clrMapOvr>
    <a:masterClrMapping/>
  </p:clrMapOvr>
  <p:transition xmlns:p14="http://schemas.microsoft.com/office/powerpoint/2010/mai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460775DE-445D-4AC8-AF2F-BB17694328FE}"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682840024"/>
      </p:ext>
    </p:extLst>
  </p:cSld>
  <p:clrMapOvr>
    <a:masterClrMapping/>
  </p:clrMapOvr>
  <p:transition xmlns:p14="http://schemas.microsoft.com/office/powerpoint/2010/mai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6"/>
          <p:cNvSpPr>
            <a:spLocks noGrp="1" noChangeArrowheads="1"/>
          </p:cNvSpPr>
          <p:nvPr>
            <p:ph type="sldNum" sz="quarter" idx="12"/>
          </p:nvPr>
        </p:nvSpPr>
        <p:spPr>
          <a:ln/>
        </p:spPr>
        <p:txBody>
          <a:bodyPr/>
          <a:lstStyle>
            <a:lvl1pPr>
              <a:defRPr/>
            </a:lvl1pPr>
          </a:lstStyle>
          <a:p>
            <a:pPr>
              <a:defRPr/>
            </a:pPr>
            <a:fld id="{75057BC3-B6C0-4145-A4A0-2139A1D4F6D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662906924"/>
      </p:ext>
    </p:extLst>
  </p:cSld>
  <p:clrMapOvr>
    <a:masterClrMapping/>
  </p:clrMapOvr>
  <p:transition xmlns:p14="http://schemas.microsoft.com/office/powerpoint/2010/mai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6"/>
          <p:cNvSpPr>
            <a:spLocks noGrp="1" noChangeArrowheads="1"/>
          </p:cNvSpPr>
          <p:nvPr>
            <p:ph type="sldNum" sz="quarter" idx="12"/>
          </p:nvPr>
        </p:nvSpPr>
        <p:spPr>
          <a:ln/>
        </p:spPr>
        <p:txBody>
          <a:bodyPr/>
          <a:lstStyle>
            <a:lvl1pPr>
              <a:defRPr/>
            </a:lvl1pPr>
          </a:lstStyle>
          <a:p>
            <a:pPr>
              <a:defRPr/>
            </a:pPr>
            <a:fld id="{E31B10B4-500D-4F74-B132-3179846ACB8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998541691"/>
      </p:ext>
    </p:extLst>
  </p:cSld>
  <p:clrMapOvr>
    <a:masterClrMapping/>
  </p:clrMapOvr>
  <p:transition xmlns:p14="http://schemas.microsoft.com/office/powerpoint/2010/mai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pPr>
              <a:defRPr/>
            </a:pPr>
            <a:fld id="{9C538EE6-15B0-45A2-8656-8AEF14F0B3DC}"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150574571"/>
      </p:ext>
    </p:extLst>
  </p:cSld>
  <p:clrMapOvr>
    <a:masterClrMapping/>
  </p:clrMapOvr>
  <p:transition xmlns:p14="http://schemas.microsoft.com/office/powerpoint/2010/mai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62DC0549-2928-4C8F-B337-F009905A80F3}"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147753073"/>
      </p:ext>
    </p:extLst>
  </p:cSld>
  <p:clrMapOvr>
    <a:masterClrMapping/>
  </p:clrMapOvr>
  <p:transition xmlns:p14="http://schemas.microsoft.com/office/powerpoint/2010/mai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D77175-C709-4692-84AE-51FB80C71371}"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325698502"/>
      </p:ext>
    </p:extLst>
  </p:cSld>
  <p:clrMapOvr>
    <a:masterClrMapping/>
  </p:clrMapOvr>
  <p:transition xmlns:p14="http://schemas.microsoft.com/office/powerpoint/2010/mai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8D5896EA-18D6-4A75-ACCD-F8447EBC359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93887947"/>
      </p:ext>
    </p:extLst>
  </p:cSld>
  <p:clrMapOvr>
    <a:masterClrMapping/>
  </p:clrMapOvr>
  <p:transition xmlns:p14="http://schemas.microsoft.com/office/powerpoint/2010/mai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6930B358-385A-40EA-96D4-643A9070F401}"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619370982"/>
      </p:ext>
    </p:extLst>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1.xml"/><Relationship Id="rId12" Type="http://schemas.openxmlformats.org/officeDocument/2006/relationships/theme" Target="../theme/theme10.xml"/><Relationship Id="rId1" Type="http://schemas.openxmlformats.org/officeDocument/2006/relationships/slideLayout" Target="../slideLayouts/slideLayout101.xml"/><Relationship Id="rId2" Type="http://schemas.openxmlformats.org/officeDocument/2006/relationships/slideLayout" Target="../slideLayouts/slideLayout102.xml"/><Relationship Id="rId3" Type="http://schemas.openxmlformats.org/officeDocument/2006/relationships/slideLayout" Target="../slideLayouts/slideLayout103.xml"/><Relationship Id="rId4" Type="http://schemas.openxmlformats.org/officeDocument/2006/relationships/slideLayout" Target="../slideLayouts/slideLayout104.xml"/><Relationship Id="rId5" Type="http://schemas.openxmlformats.org/officeDocument/2006/relationships/slideLayout" Target="../slideLayouts/slideLayout105.xml"/><Relationship Id="rId6" Type="http://schemas.openxmlformats.org/officeDocument/2006/relationships/slideLayout" Target="../slideLayouts/slideLayout106.xml"/><Relationship Id="rId7" Type="http://schemas.openxmlformats.org/officeDocument/2006/relationships/slideLayout" Target="../slideLayouts/slideLayout107.xml"/><Relationship Id="rId8" Type="http://schemas.openxmlformats.org/officeDocument/2006/relationships/slideLayout" Target="../slideLayouts/slideLayout108.xml"/><Relationship Id="rId9" Type="http://schemas.openxmlformats.org/officeDocument/2006/relationships/slideLayout" Target="../slideLayouts/slideLayout109.xml"/><Relationship Id="rId10" Type="http://schemas.openxmlformats.org/officeDocument/2006/relationships/slideLayout" Target="../slideLayouts/slideLayout110.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2.xml"/><Relationship Id="rId12" Type="http://schemas.openxmlformats.org/officeDocument/2006/relationships/theme" Target="../theme/theme11.xml"/><Relationship Id="rId1" Type="http://schemas.openxmlformats.org/officeDocument/2006/relationships/slideLayout" Target="../slideLayouts/slideLayout112.xml"/><Relationship Id="rId2" Type="http://schemas.openxmlformats.org/officeDocument/2006/relationships/slideLayout" Target="../slideLayouts/slideLayout113.xml"/><Relationship Id="rId3" Type="http://schemas.openxmlformats.org/officeDocument/2006/relationships/slideLayout" Target="../slideLayouts/slideLayout114.xml"/><Relationship Id="rId4" Type="http://schemas.openxmlformats.org/officeDocument/2006/relationships/slideLayout" Target="../slideLayouts/slideLayout115.xml"/><Relationship Id="rId5" Type="http://schemas.openxmlformats.org/officeDocument/2006/relationships/slideLayout" Target="../slideLayouts/slideLayout116.xml"/><Relationship Id="rId6" Type="http://schemas.openxmlformats.org/officeDocument/2006/relationships/slideLayout" Target="../slideLayouts/slideLayout117.xml"/><Relationship Id="rId7" Type="http://schemas.openxmlformats.org/officeDocument/2006/relationships/slideLayout" Target="../slideLayouts/slideLayout118.xml"/><Relationship Id="rId8" Type="http://schemas.openxmlformats.org/officeDocument/2006/relationships/slideLayout" Target="../slideLayouts/slideLayout119.xml"/><Relationship Id="rId9" Type="http://schemas.openxmlformats.org/officeDocument/2006/relationships/slideLayout" Target="../slideLayouts/slideLayout120.xml"/><Relationship Id="rId10" Type="http://schemas.openxmlformats.org/officeDocument/2006/relationships/slideLayout" Target="../slideLayouts/slideLayout121.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3.xml"/><Relationship Id="rId12" Type="http://schemas.openxmlformats.org/officeDocument/2006/relationships/theme" Target="../theme/theme12.xml"/><Relationship Id="rId1" Type="http://schemas.openxmlformats.org/officeDocument/2006/relationships/slideLayout" Target="../slideLayouts/slideLayout123.xml"/><Relationship Id="rId2" Type="http://schemas.openxmlformats.org/officeDocument/2006/relationships/slideLayout" Target="../slideLayouts/slideLayout124.xml"/><Relationship Id="rId3" Type="http://schemas.openxmlformats.org/officeDocument/2006/relationships/slideLayout" Target="../slideLayouts/slideLayout125.xml"/><Relationship Id="rId4" Type="http://schemas.openxmlformats.org/officeDocument/2006/relationships/slideLayout" Target="../slideLayouts/slideLayout126.xml"/><Relationship Id="rId5" Type="http://schemas.openxmlformats.org/officeDocument/2006/relationships/slideLayout" Target="../slideLayouts/slideLayout127.xml"/><Relationship Id="rId6" Type="http://schemas.openxmlformats.org/officeDocument/2006/relationships/slideLayout" Target="../slideLayouts/slideLayout128.xml"/><Relationship Id="rId7" Type="http://schemas.openxmlformats.org/officeDocument/2006/relationships/slideLayout" Target="../slideLayouts/slideLayout129.xml"/><Relationship Id="rId8" Type="http://schemas.openxmlformats.org/officeDocument/2006/relationships/slideLayout" Target="../slideLayouts/slideLayout130.xml"/><Relationship Id="rId9" Type="http://schemas.openxmlformats.org/officeDocument/2006/relationships/slideLayout" Target="../slideLayouts/slideLayout131.xml"/><Relationship Id="rId10" Type="http://schemas.openxmlformats.org/officeDocument/2006/relationships/slideLayout" Target="../slideLayouts/slideLayout132.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44.xml"/><Relationship Id="rId12" Type="http://schemas.openxmlformats.org/officeDocument/2006/relationships/slideLayout" Target="../slideLayouts/slideLayout145.xml"/><Relationship Id="rId13" Type="http://schemas.openxmlformats.org/officeDocument/2006/relationships/slideLayout" Target="../slideLayouts/slideLayout146.xml"/><Relationship Id="rId14" Type="http://schemas.openxmlformats.org/officeDocument/2006/relationships/slideLayout" Target="../slideLayouts/slideLayout147.xml"/><Relationship Id="rId15" Type="http://schemas.openxmlformats.org/officeDocument/2006/relationships/theme" Target="../theme/theme13.xml"/><Relationship Id="rId16" Type="http://schemas.openxmlformats.org/officeDocument/2006/relationships/image" Target="../media/image6.png"/><Relationship Id="rId1" Type="http://schemas.openxmlformats.org/officeDocument/2006/relationships/slideLayout" Target="../slideLayouts/slideLayout134.xml"/><Relationship Id="rId2" Type="http://schemas.openxmlformats.org/officeDocument/2006/relationships/slideLayout" Target="../slideLayouts/slideLayout135.xml"/><Relationship Id="rId3" Type="http://schemas.openxmlformats.org/officeDocument/2006/relationships/slideLayout" Target="../slideLayouts/slideLayout136.xml"/><Relationship Id="rId4" Type="http://schemas.openxmlformats.org/officeDocument/2006/relationships/slideLayout" Target="../slideLayouts/slideLayout137.xml"/><Relationship Id="rId5" Type="http://schemas.openxmlformats.org/officeDocument/2006/relationships/slideLayout" Target="../slideLayouts/slideLayout138.xml"/><Relationship Id="rId6" Type="http://schemas.openxmlformats.org/officeDocument/2006/relationships/slideLayout" Target="../slideLayouts/slideLayout139.xml"/><Relationship Id="rId7" Type="http://schemas.openxmlformats.org/officeDocument/2006/relationships/slideLayout" Target="../slideLayouts/slideLayout140.xml"/><Relationship Id="rId8" Type="http://schemas.openxmlformats.org/officeDocument/2006/relationships/slideLayout" Target="../slideLayouts/slideLayout141.xml"/><Relationship Id="rId9" Type="http://schemas.openxmlformats.org/officeDocument/2006/relationships/slideLayout" Target="../slideLayouts/slideLayout142.xml"/><Relationship Id="rId10" Type="http://schemas.openxmlformats.org/officeDocument/2006/relationships/slideLayout" Target="../slideLayouts/slideLayout143.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58.xml"/><Relationship Id="rId12" Type="http://schemas.openxmlformats.org/officeDocument/2006/relationships/theme" Target="../theme/theme14.xml"/><Relationship Id="rId1" Type="http://schemas.openxmlformats.org/officeDocument/2006/relationships/slideLayout" Target="../slideLayouts/slideLayout148.xml"/><Relationship Id="rId2" Type="http://schemas.openxmlformats.org/officeDocument/2006/relationships/slideLayout" Target="../slideLayouts/slideLayout149.xml"/><Relationship Id="rId3" Type="http://schemas.openxmlformats.org/officeDocument/2006/relationships/slideLayout" Target="../slideLayouts/slideLayout150.xml"/><Relationship Id="rId4" Type="http://schemas.openxmlformats.org/officeDocument/2006/relationships/slideLayout" Target="../slideLayouts/slideLayout151.xml"/><Relationship Id="rId5" Type="http://schemas.openxmlformats.org/officeDocument/2006/relationships/slideLayout" Target="../slideLayouts/slideLayout152.xml"/><Relationship Id="rId6" Type="http://schemas.openxmlformats.org/officeDocument/2006/relationships/slideLayout" Target="../slideLayouts/slideLayout153.xml"/><Relationship Id="rId7" Type="http://schemas.openxmlformats.org/officeDocument/2006/relationships/slideLayout" Target="../slideLayouts/slideLayout154.xml"/><Relationship Id="rId8" Type="http://schemas.openxmlformats.org/officeDocument/2006/relationships/slideLayout" Target="../slideLayouts/slideLayout155.xml"/><Relationship Id="rId9" Type="http://schemas.openxmlformats.org/officeDocument/2006/relationships/slideLayout" Target="../slideLayouts/slideLayout156.xml"/><Relationship Id="rId10" Type="http://schemas.openxmlformats.org/officeDocument/2006/relationships/slideLayout" Target="../slideLayouts/slideLayout157.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69.xml"/><Relationship Id="rId12" Type="http://schemas.openxmlformats.org/officeDocument/2006/relationships/theme" Target="../theme/theme15.xml"/><Relationship Id="rId13" Type="http://schemas.openxmlformats.org/officeDocument/2006/relationships/image" Target="../media/image7.png"/><Relationship Id="rId14" Type="http://schemas.openxmlformats.org/officeDocument/2006/relationships/image" Target="../media/image8.png"/><Relationship Id="rId15" Type="http://schemas.openxmlformats.org/officeDocument/2006/relationships/image" Target="../media/image9.png"/><Relationship Id="rId1" Type="http://schemas.openxmlformats.org/officeDocument/2006/relationships/slideLayout" Target="../slideLayouts/slideLayout159.xml"/><Relationship Id="rId2" Type="http://schemas.openxmlformats.org/officeDocument/2006/relationships/slideLayout" Target="../slideLayouts/slideLayout160.xml"/><Relationship Id="rId3" Type="http://schemas.openxmlformats.org/officeDocument/2006/relationships/slideLayout" Target="../slideLayouts/slideLayout161.xml"/><Relationship Id="rId4" Type="http://schemas.openxmlformats.org/officeDocument/2006/relationships/slideLayout" Target="../slideLayouts/slideLayout162.xml"/><Relationship Id="rId5" Type="http://schemas.openxmlformats.org/officeDocument/2006/relationships/slideLayout" Target="../slideLayouts/slideLayout163.xml"/><Relationship Id="rId6" Type="http://schemas.openxmlformats.org/officeDocument/2006/relationships/slideLayout" Target="../slideLayouts/slideLayout164.xml"/><Relationship Id="rId7" Type="http://schemas.openxmlformats.org/officeDocument/2006/relationships/slideLayout" Target="../slideLayouts/slideLayout165.xml"/><Relationship Id="rId8" Type="http://schemas.openxmlformats.org/officeDocument/2006/relationships/slideLayout" Target="../slideLayouts/slideLayout166.xml"/><Relationship Id="rId9" Type="http://schemas.openxmlformats.org/officeDocument/2006/relationships/slideLayout" Target="../slideLayouts/slideLayout167.xml"/><Relationship Id="rId10" Type="http://schemas.openxmlformats.org/officeDocument/2006/relationships/slideLayout" Target="../slideLayouts/slideLayout168.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80.xml"/><Relationship Id="rId12" Type="http://schemas.openxmlformats.org/officeDocument/2006/relationships/theme" Target="../theme/theme16.xml"/><Relationship Id="rId1" Type="http://schemas.openxmlformats.org/officeDocument/2006/relationships/slideLayout" Target="../slideLayouts/slideLayout170.xml"/><Relationship Id="rId2" Type="http://schemas.openxmlformats.org/officeDocument/2006/relationships/slideLayout" Target="../slideLayouts/slideLayout171.xml"/><Relationship Id="rId3" Type="http://schemas.openxmlformats.org/officeDocument/2006/relationships/slideLayout" Target="../slideLayouts/slideLayout172.xml"/><Relationship Id="rId4" Type="http://schemas.openxmlformats.org/officeDocument/2006/relationships/slideLayout" Target="../slideLayouts/slideLayout173.xml"/><Relationship Id="rId5" Type="http://schemas.openxmlformats.org/officeDocument/2006/relationships/slideLayout" Target="../slideLayouts/slideLayout174.xml"/><Relationship Id="rId6" Type="http://schemas.openxmlformats.org/officeDocument/2006/relationships/slideLayout" Target="../slideLayouts/slideLayout175.xml"/><Relationship Id="rId7" Type="http://schemas.openxmlformats.org/officeDocument/2006/relationships/slideLayout" Target="../slideLayouts/slideLayout176.xml"/><Relationship Id="rId8" Type="http://schemas.openxmlformats.org/officeDocument/2006/relationships/slideLayout" Target="../slideLayouts/slideLayout177.xml"/><Relationship Id="rId9" Type="http://schemas.openxmlformats.org/officeDocument/2006/relationships/slideLayout" Target="../slideLayouts/slideLayout178.xml"/><Relationship Id="rId10" Type="http://schemas.openxmlformats.org/officeDocument/2006/relationships/slideLayout" Target="../slideLayouts/slideLayout179.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191.xml"/><Relationship Id="rId12" Type="http://schemas.openxmlformats.org/officeDocument/2006/relationships/theme" Target="../theme/theme17.xml"/><Relationship Id="rId1" Type="http://schemas.openxmlformats.org/officeDocument/2006/relationships/slideLayout" Target="../slideLayouts/slideLayout181.xml"/><Relationship Id="rId2" Type="http://schemas.openxmlformats.org/officeDocument/2006/relationships/slideLayout" Target="../slideLayouts/slideLayout182.xml"/><Relationship Id="rId3" Type="http://schemas.openxmlformats.org/officeDocument/2006/relationships/slideLayout" Target="../slideLayouts/slideLayout183.xml"/><Relationship Id="rId4" Type="http://schemas.openxmlformats.org/officeDocument/2006/relationships/slideLayout" Target="../slideLayouts/slideLayout184.xml"/><Relationship Id="rId5" Type="http://schemas.openxmlformats.org/officeDocument/2006/relationships/slideLayout" Target="../slideLayouts/slideLayout185.xml"/><Relationship Id="rId6" Type="http://schemas.openxmlformats.org/officeDocument/2006/relationships/slideLayout" Target="../slideLayouts/slideLayout186.xml"/><Relationship Id="rId7" Type="http://schemas.openxmlformats.org/officeDocument/2006/relationships/slideLayout" Target="../slideLayouts/slideLayout187.xml"/><Relationship Id="rId8" Type="http://schemas.openxmlformats.org/officeDocument/2006/relationships/slideLayout" Target="../slideLayouts/slideLayout188.xml"/><Relationship Id="rId9" Type="http://schemas.openxmlformats.org/officeDocument/2006/relationships/slideLayout" Target="../slideLayouts/slideLayout189.xml"/><Relationship Id="rId10" Type="http://schemas.openxmlformats.org/officeDocument/2006/relationships/slideLayout" Target="../slideLayouts/slideLayout190.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202.xml"/><Relationship Id="rId12" Type="http://schemas.openxmlformats.org/officeDocument/2006/relationships/theme" Target="../theme/theme18.xml"/><Relationship Id="rId1" Type="http://schemas.openxmlformats.org/officeDocument/2006/relationships/slideLayout" Target="../slideLayouts/slideLayout192.xml"/><Relationship Id="rId2" Type="http://schemas.openxmlformats.org/officeDocument/2006/relationships/slideLayout" Target="../slideLayouts/slideLayout193.xml"/><Relationship Id="rId3" Type="http://schemas.openxmlformats.org/officeDocument/2006/relationships/slideLayout" Target="../slideLayouts/slideLayout194.xml"/><Relationship Id="rId4" Type="http://schemas.openxmlformats.org/officeDocument/2006/relationships/slideLayout" Target="../slideLayouts/slideLayout195.xml"/><Relationship Id="rId5" Type="http://schemas.openxmlformats.org/officeDocument/2006/relationships/slideLayout" Target="../slideLayouts/slideLayout196.xml"/><Relationship Id="rId6" Type="http://schemas.openxmlformats.org/officeDocument/2006/relationships/slideLayout" Target="../slideLayouts/slideLayout197.xml"/><Relationship Id="rId7" Type="http://schemas.openxmlformats.org/officeDocument/2006/relationships/slideLayout" Target="../slideLayouts/slideLayout198.xml"/><Relationship Id="rId8" Type="http://schemas.openxmlformats.org/officeDocument/2006/relationships/slideLayout" Target="../slideLayouts/slideLayout199.xml"/><Relationship Id="rId9" Type="http://schemas.openxmlformats.org/officeDocument/2006/relationships/slideLayout" Target="../slideLayouts/slideLayout200.xml"/><Relationship Id="rId10" Type="http://schemas.openxmlformats.org/officeDocument/2006/relationships/slideLayout" Target="../slideLayouts/slideLayout201.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213.xml"/><Relationship Id="rId12" Type="http://schemas.openxmlformats.org/officeDocument/2006/relationships/theme" Target="../theme/theme19.xml"/><Relationship Id="rId1" Type="http://schemas.openxmlformats.org/officeDocument/2006/relationships/slideLayout" Target="../slideLayouts/slideLayout203.xml"/><Relationship Id="rId2" Type="http://schemas.openxmlformats.org/officeDocument/2006/relationships/slideLayout" Target="../slideLayouts/slideLayout204.xml"/><Relationship Id="rId3" Type="http://schemas.openxmlformats.org/officeDocument/2006/relationships/slideLayout" Target="../slideLayouts/slideLayout205.xml"/><Relationship Id="rId4" Type="http://schemas.openxmlformats.org/officeDocument/2006/relationships/slideLayout" Target="../slideLayouts/slideLayout206.xml"/><Relationship Id="rId5" Type="http://schemas.openxmlformats.org/officeDocument/2006/relationships/slideLayout" Target="../slideLayouts/slideLayout207.xml"/><Relationship Id="rId6" Type="http://schemas.openxmlformats.org/officeDocument/2006/relationships/slideLayout" Target="../slideLayouts/slideLayout208.xml"/><Relationship Id="rId7" Type="http://schemas.openxmlformats.org/officeDocument/2006/relationships/slideLayout" Target="../slideLayouts/slideLayout209.xml"/><Relationship Id="rId8" Type="http://schemas.openxmlformats.org/officeDocument/2006/relationships/slideLayout" Target="../slideLayouts/slideLayout210.xml"/><Relationship Id="rId9" Type="http://schemas.openxmlformats.org/officeDocument/2006/relationships/slideLayout" Target="../slideLayouts/slideLayout211.xml"/><Relationship Id="rId10" Type="http://schemas.openxmlformats.org/officeDocument/2006/relationships/slideLayout" Target="../slideLayouts/slideLayout212.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224.xml"/><Relationship Id="rId12" Type="http://schemas.openxmlformats.org/officeDocument/2006/relationships/slideLayout" Target="../slideLayouts/slideLayout225.xml"/><Relationship Id="rId13" Type="http://schemas.openxmlformats.org/officeDocument/2006/relationships/theme" Target="../theme/theme20.xml"/><Relationship Id="rId1" Type="http://schemas.openxmlformats.org/officeDocument/2006/relationships/slideLayout" Target="../slideLayouts/slideLayout214.xml"/><Relationship Id="rId2" Type="http://schemas.openxmlformats.org/officeDocument/2006/relationships/slideLayout" Target="../slideLayouts/slideLayout215.xml"/><Relationship Id="rId3" Type="http://schemas.openxmlformats.org/officeDocument/2006/relationships/slideLayout" Target="../slideLayouts/slideLayout216.xml"/><Relationship Id="rId4" Type="http://schemas.openxmlformats.org/officeDocument/2006/relationships/slideLayout" Target="../slideLayouts/slideLayout217.xml"/><Relationship Id="rId5" Type="http://schemas.openxmlformats.org/officeDocument/2006/relationships/slideLayout" Target="../slideLayouts/slideLayout218.xml"/><Relationship Id="rId6" Type="http://schemas.openxmlformats.org/officeDocument/2006/relationships/slideLayout" Target="../slideLayouts/slideLayout219.xml"/><Relationship Id="rId7" Type="http://schemas.openxmlformats.org/officeDocument/2006/relationships/slideLayout" Target="../slideLayouts/slideLayout220.xml"/><Relationship Id="rId8" Type="http://schemas.openxmlformats.org/officeDocument/2006/relationships/slideLayout" Target="../slideLayouts/slideLayout221.xml"/><Relationship Id="rId9" Type="http://schemas.openxmlformats.org/officeDocument/2006/relationships/slideLayout" Target="../slideLayouts/slideLayout222.xml"/><Relationship Id="rId10" Type="http://schemas.openxmlformats.org/officeDocument/2006/relationships/slideLayout" Target="../slideLayouts/slideLayout22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3" Type="http://schemas.openxmlformats.org/officeDocument/2006/relationships/image" Target="../media/image1.jpeg"/><Relationship Id="rId14" Type="http://schemas.openxmlformats.org/officeDocument/2006/relationships/image" Target="../media/image2.png"/><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theme" Target="../theme/theme6.xml"/><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7.xml"/><Relationship Id="rId12" Type="http://schemas.openxmlformats.org/officeDocument/2006/relationships/theme" Target="../theme/theme7.xml"/><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8.xml"/><Relationship Id="rId12" Type="http://schemas.openxmlformats.org/officeDocument/2006/relationships/theme" Target="../theme/theme8.xml"/><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 Id="rId9" Type="http://schemas.openxmlformats.org/officeDocument/2006/relationships/slideLayout" Target="../slideLayouts/slideLayout86.xml"/><Relationship Id="rId10"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9.xml"/><Relationship Id="rId12" Type="http://schemas.openxmlformats.org/officeDocument/2006/relationships/slideLayout" Target="../slideLayouts/slideLayout100.xml"/><Relationship Id="rId13" Type="http://schemas.openxmlformats.org/officeDocument/2006/relationships/theme" Target="../theme/theme9.xml"/><Relationship Id="rId1" Type="http://schemas.openxmlformats.org/officeDocument/2006/relationships/slideLayout" Target="../slideLayouts/slideLayout89.xml"/><Relationship Id="rId2" Type="http://schemas.openxmlformats.org/officeDocument/2006/relationships/slideLayout" Target="../slideLayouts/slideLayout90.xml"/><Relationship Id="rId3" Type="http://schemas.openxmlformats.org/officeDocument/2006/relationships/slideLayout" Target="../slideLayouts/slideLayout91.xml"/><Relationship Id="rId4" Type="http://schemas.openxmlformats.org/officeDocument/2006/relationships/slideLayout" Target="../slideLayouts/slideLayout92.xml"/><Relationship Id="rId5" Type="http://schemas.openxmlformats.org/officeDocument/2006/relationships/slideLayout" Target="../slideLayouts/slideLayout93.xml"/><Relationship Id="rId6" Type="http://schemas.openxmlformats.org/officeDocument/2006/relationships/slideLayout" Target="../slideLayouts/slideLayout94.xml"/><Relationship Id="rId7" Type="http://schemas.openxmlformats.org/officeDocument/2006/relationships/slideLayout" Target="../slideLayouts/slideLayout95.xml"/><Relationship Id="rId8" Type="http://schemas.openxmlformats.org/officeDocument/2006/relationships/slideLayout" Target="../slideLayouts/slideLayout96.xml"/><Relationship Id="rId9" Type="http://schemas.openxmlformats.org/officeDocument/2006/relationships/slideLayout" Target="../slideLayouts/slideLayout97.xml"/><Relationship Id="rId10"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A32B88-F23C-D14C-B9F7-AEBC3B17DFD5}" type="datetimeFigureOut">
              <a:rPr lang="en-US" smtClean="0"/>
              <a:t>5/9/17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AC2E1E-E788-A140-A81A-CFCFD875E977}" type="slidenum">
              <a:rPr lang="en-US" smtClean="0"/>
              <a:t>‹#›</a:t>
            </a:fld>
            <a:endParaRPr lang="en-US"/>
          </a:p>
        </p:txBody>
      </p:sp>
    </p:spTree>
    <p:extLst>
      <p:ext uri="{BB962C8B-B14F-4D97-AF65-F5344CB8AC3E}">
        <p14:creationId xmlns:p14="http://schemas.microsoft.com/office/powerpoint/2010/main" val="16630205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accent2"/>
            </a:gs>
          </a:gsLst>
          <a:lin ang="5400000" scaled="1"/>
        </a:gradFill>
        <a:effectLst/>
      </p:bgPr>
    </p:bg>
    <p:spTree>
      <p:nvGrpSpPr>
        <p:cNvPr id="1" name=""/>
        <p:cNvGrpSpPr/>
        <p:nvPr/>
      </p:nvGrpSpPr>
      <p:grpSpPr>
        <a:xfrm>
          <a:off x="0" y="0"/>
          <a:ext cx="0" cy="0"/>
          <a:chOff x="0" y="0"/>
          <a:chExt cx="0" cy="0"/>
        </a:xfrm>
      </p:grpSpPr>
      <p:grpSp>
        <p:nvGrpSpPr>
          <p:cNvPr id="28674" name="Group 2"/>
          <p:cNvGrpSpPr>
            <a:grpSpLocks/>
          </p:cNvGrpSpPr>
          <p:nvPr/>
        </p:nvGrpSpPr>
        <p:grpSpPr bwMode="auto">
          <a:xfrm>
            <a:off x="319088" y="1828800"/>
            <a:ext cx="8824912" cy="5029200"/>
            <a:chOff x="201" y="1152"/>
            <a:chExt cx="5559" cy="3168"/>
          </a:xfrm>
        </p:grpSpPr>
        <p:sp>
          <p:nvSpPr>
            <p:cNvPr id="921603" name="Freeform 3"/>
            <p:cNvSpPr>
              <a:spLocks/>
            </p:cNvSpPr>
            <p:nvPr/>
          </p:nvSpPr>
          <p:spPr bwMode="ltGray">
            <a:xfrm>
              <a:off x="528" y="2909"/>
              <a:ext cx="5232" cy="1411"/>
            </a:xfrm>
            <a:custGeom>
              <a:avLst/>
              <a:gdLst/>
              <a:ahLst/>
              <a:cxnLst>
                <a:cxn ang="0">
                  <a:pos x="0" y="0"/>
                </a:cxn>
                <a:cxn ang="0">
                  <a:pos x="0" y="2182"/>
                </a:cxn>
                <a:cxn ang="0">
                  <a:pos x="4897" y="2182"/>
                </a:cxn>
                <a:cxn ang="0">
                  <a:pos x="4897" y="0"/>
                </a:cxn>
                <a:cxn ang="0">
                  <a:pos x="0" y="0"/>
                </a:cxn>
                <a:cxn ang="0">
                  <a:pos x="0" y="0"/>
                </a:cxn>
              </a:cxnLst>
              <a:rect l="0" t="0" r="r" b="b"/>
              <a:pathLst>
                <a:path w="4897" h="2182">
                  <a:moveTo>
                    <a:pt x="0" y="0"/>
                  </a:moveTo>
                  <a:lnTo>
                    <a:pt x="0" y="2182"/>
                  </a:lnTo>
                  <a:lnTo>
                    <a:pt x="4897" y="2182"/>
                  </a:lnTo>
                  <a:lnTo>
                    <a:pt x="4897" y="0"/>
                  </a:lnTo>
                  <a:lnTo>
                    <a:pt x="0" y="0"/>
                  </a:lnTo>
                  <a:lnTo>
                    <a:pt x="0" y="0"/>
                  </a:lnTo>
                  <a:close/>
                </a:path>
              </a:pathLst>
            </a:custGeom>
            <a:solidFill>
              <a:schemeClr val="bg2">
                <a:alpha val="30000"/>
              </a:schemeClr>
            </a:solidFill>
            <a:ln w="9525">
              <a:noFill/>
              <a:round/>
              <a:headEnd/>
              <a:tailEnd/>
            </a:ln>
          </p:spPr>
          <p:txBody>
            <a:bodyPr/>
            <a:lstStyle/>
            <a:p>
              <a:pPr defTabSz="914400" eaLnBrk="0" fontAlgn="base" hangingPunct="0">
                <a:spcBef>
                  <a:spcPct val="0"/>
                </a:spcBef>
                <a:spcAft>
                  <a:spcPct val="0"/>
                </a:spcAft>
                <a:defRPr/>
              </a:pPr>
              <a:endParaRPr lang="en-US" sz="3200" i="1">
                <a:solidFill>
                  <a:srgbClr val="008000"/>
                </a:solidFill>
                <a:latin typeface="Times New Roman" pitchFamily="18" charset="0"/>
              </a:endParaRPr>
            </a:p>
          </p:txBody>
        </p:sp>
        <p:sp>
          <p:nvSpPr>
            <p:cNvPr id="921604" name="Freeform 4"/>
            <p:cNvSpPr>
              <a:spLocks/>
            </p:cNvSpPr>
            <p:nvPr/>
          </p:nvSpPr>
          <p:spPr bwMode="ltGray">
            <a:xfrm>
              <a:off x="210" y="1152"/>
              <a:ext cx="5550" cy="3168"/>
            </a:xfrm>
            <a:custGeom>
              <a:avLst/>
              <a:gdLst/>
              <a:ahLst/>
              <a:cxnLst>
                <a:cxn ang="0">
                  <a:pos x="330" y="1764"/>
                </a:cxn>
                <a:cxn ang="0">
                  <a:pos x="0" y="1764"/>
                </a:cxn>
                <a:cxn ang="0">
                  <a:pos x="0" y="3168"/>
                </a:cxn>
                <a:cxn ang="0">
                  <a:pos x="5550" y="3168"/>
                </a:cxn>
                <a:cxn ang="0">
                  <a:pos x="5550" y="0"/>
                </a:cxn>
                <a:cxn ang="0">
                  <a:pos x="330" y="0"/>
                </a:cxn>
                <a:cxn ang="0">
                  <a:pos x="330" y="1764"/>
                </a:cxn>
              </a:cxnLst>
              <a:rect l="0" t="0" r="r" b="b"/>
              <a:pathLst>
                <a:path w="5550" h="3168">
                  <a:moveTo>
                    <a:pt x="330" y="1764"/>
                  </a:moveTo>
                  <a:lnTo>
                    <a:pt x="0" y="1764"/>
                  </a:lnTo>
                  <a:lnTo>
                    <a:pt x="0" y="3168"/>
                  </a:lnTo>
                  <a:lnTo>
                    <a:pt x="5550" y="3168"/>
                  </a:lnTo>
                  <a:lnTo>
                    <a:pt x="5550" y="0"/>
                  </a:lnTo>
                  <a:lnTo>
                    <a:pt x="330" y="0"/>
                  </a:lnTo>
                  <a:lnTo>
                    <a:pt x="330" y="1764"/>
                  </a:lnTo>
                  <a:close/>
                </a:path>
              </a:pathLst>
            </a:custGeom>
            <a:solidFill>
              <a:schemeClr val="bg2">
                <a:alpha val="30000"/>
              </a:schemeClr>
            </a:solidFill>
            <a:ln w="9525">
              <a:noFill/>
              <a:round/>
              <a:headEnd/>
              <a:tailEnd/>
            </a:ln>
          </p:spPr>
          <p:txBody>
            <a:bodyPr/>
            <a:lstStyle/>
            <a:p>
              <a:pPr defTabSz="914400" eaLnBrk="0" fontAlgn="base" hangingPunct="0">
                <a:spcBef>
                  <a:spcPct val="0"/>
                </a:spcBef>
                <a:spcAft>
                  <a:spcPct val="0"/>
                </a:spcAft>
                <a:defRPr/>
              </a:pPr>
              <a:endParaRPr lang="en-US" sz="3200" i="1">
                <a:solidFill>
                  <a:srgbClr val="008000"/>
                </a:solidFill>
                <a:latin typeface="Times New Roman" pitchFamily="18" charset="0"/>
              </a:endParaRPr>
            </a:p>
          </p:txBody>
        </p:sp>
        <p:sp>
          <p:nvSpPr>
            <p:cNvPr id="921605" name="Freeform 5"/>
            <p:cNvSpPr>
              <a:spLocks/>
            </p:cNvSpPr>
            <p:nvPr/>
          </p:nvSpPr>
          <p:spPr bwMode="ltGray">
            <a:xfrm>
              <a:off x="528" y="2932"/>
              <a:ext cx="5232" cy="1388"/>
            </a:xfrm>
            <a:custGeom>
              <a:avLst/>
              <a:gdLst/>
              <a:ahLst/>
              <a:cxnLst>
                <a:cxn ang="0">
                  <a:pos x="0" y="0"/>
                </a:cxn>
                <a:cxn ang="0">
                  <a:pos x="0" y="2182"/>
                </a:cxn>
                <a:cxn ang="0">
                  <a:pos x="4897" y="2182"/>
                </a:cxn>
                <a:cxn ang="0">
                  <a:pos x="4897" y="0"/>
                </a:cxn>
                <a:cxn ang="0">
                  <a:pos x="0" y="0"/>
                </a:cxn>
                <a:cxn ang="0">
                  <a:pos x="0" y="0"/>
                </a:cxn>
              </a:cxnLst>
              <a:rect l="0" t="0" r="r" b="b"/>
              <a:pathLst>
                <a:path w="4897" h="2182">
                  <a:moveTo>
                    <a:pt x="0" y="0"/>
                  </a:moveTo>
                  <a:lnTo>
                    <a:pt x="0" y="2182"/>
                  </a:lnTo>
                  <a:lnTo>
                    <a:pt x="4897" y="2182"/>
                  </a:lnTo>
                  <a:lnTo>
                    <a:pt x="4897" y="0"/>
                  </a:lnTo>
                  <a:lnTo>
                    <a:pt x="0" y="0"/>
                  </a:lnTo>
                  <a:lnTo>
                    <a:pt x="0" y="0"/>
                  </a:lnTo>
                  <a:close/>
                </a:path>
              </a:pathLst>
            </a:custGeom>
            <a:solidFill>
              <a:schemeClr val="accent2">
                <a:alpha val="0"/>
              </a:schemeClr>
            </a:solidFill>
            <a:ln w="9525">
              <a:noFill/>
              <a:round/>
              <a:headEnd/>
              <a:tailEnd/>
            </a:ln>
          </p:spPr>
          <p:txBody>
            <a:bodyPr/>
            <a:lstStyle/>
            <a:p>
              <a:pPr defTabSz="914400" eaLnBrk="0" fontAlgn="base" hangingPunct="0">
                <a:spcBef>
                  <a:spcPct val="0"/>
                </a:spcBef>
                <a:spcAft>
                  <a:spcPct val="0"/>
                </a:spcAft>
                <a:defRPr/>
              </a:pPr>
              <a:endParaRPr lang="en-US" sz="3200" i="1">
                <a:solidFill>
                  <a:srgbClr val="008000"/>
                </a:solidFill>
                <a:latin typeface="Times New Roman" pitchFamily="18" charset="0"/>
              </a:endParaRPr>
            </a:p>
          </p:txBody>
        </p:sp>
        <p:sp>
          <p:nvSpPr>
            <p:cNvPr id="921606" name="Freeform 6"/>
            <p:cNvSpPr>
              <a:spLocks/>
            </p:cNvSpPr>
            <p:nvPr/>
          </p:nvSpPr>
          <p:spPr bwMode="ltGray">
            <a:xfrm>
              <a:off x="528" y="1152"/>
              <a:ext cx="4607" cy="29"/>
            </a:xfrm>
            <a:custGeom>
              <a:avLst/>
              <a:gdLst/>
              <a:ahLst/>
              <a:cxnLst>
                <a:cxn ang="0">
                  <a:pos x="0" y="0"/>
                </a:cxn>
                <a:cxn ang="0">
                  <a:pos x="0" y="149"/>
                </a:cxn>
                <a:cxn ang="0">
                  <a:pos x="5387" y="149"/>
                </a:cxn>
                <a:cxn ang="0">
                  <a:pos x="5387" y="0"/>
                </a:cxn>
                <a:cxn ang="0">
                  <a:pos x="0" y="0"/>
                </a:cxn>
                <a:cxn ang="0">
                  <a:pos x="0" y="0"/>
                </a:cxn>
              </a:cxnLst>
              <a:rect l="0" t="0" r="r" b="b"/>
              <a:pathLst>
                <a:path w="5387" h="149">
                  <a:moveTo>
                    <a:pt x="0" y="0"/>
                  </a:moveTo>
                  <a:lnTo>
                    <a:pt x="0" y="149"/>
                  </a:lnTo>
                  <a:lnTo>
                    <a:pt x="5387" y="149"/>
                  </a:lnTo>
                  <a:lnTo>
                    <a:pt x="5387" y="0"/>
                  </a:lnTo>
                  <a:lnTo>
                    <a:pt x="0" y="0"/>
                  </a:lnTo>
                  <a:lnTo>
                    <a:pt x="0" y="0"/>
                  </a:lnTo>
                  <a:close/>
                </a:path>
              </a:pathLst>
            </a:custGeom>
            <a:gradFill rotWithShape="1">
              <a:gsLst>
                <a:gs pos="0">
                  <a:schemeClr val="bg2">
                    <a:alpha val="0"/>
                  </a:schemeClr>
                </a:gs>
                <a:gs pos="100000">
                  <a:schemeClr val="bg2">
                    <a:gamma/>
                    <a:shade val="81961"/>
                    <a:invGamma/>
                  </a:schemeClr>
                </a:gs>
              </a:gsLst>
              <a:lin ang="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3200" i="1">
                <a:solidFill>
                  <a:srgbClr val="008000"/>
                </a:solidFill>
                <a:latin typeface="Times New Roman" pitchFamily="18" charset="0"/>
              </a:endParaRPr>
            </a:p>
          </p:txBody>
        </p:sp>
        <p:sp>
          <p:nvSpPr>
            <p:cNvPr id="921607" name="Freeform 7"/>
            <p:cNvSpPr>
              <a:spLocks/>
            </p:cNvSpPr>
            <p:nvPr/>
          </p:nvSpPr>
          <p:spPr bwMode="ltGray">
            <a:xfrm>
              <a:off x="528" y="1152"/>
              <a:ext cx="29" cy="1785"/>
            </a:xfrm>
            <a:custGeom>
              <a:avLst/>
              <a:gdLst/>
              <a:ahLst/>
              <a:cxnLst>
                <a:cxn ang="0">
                  <a:pos x="0" y="0"/>
                </a:cxn>
                <a:cxn ang="0">
                  <a:pos x="0" y="2161"/>
                </a:cxn>
                <a:cxn ang="0">
                  <a:pos x="29" y="2161"/>
                </a:cxn>
                <a:cxn ang="0">
                  <a:pos x="27" y="27"/>
                </a:cxn>
                <a:cxn ang="0">
                  <a:pos x="0" y="0"/>
                </a:cxn>
                <a:cxn ang="0">
                  <a:pos x="0" y="0"/>
                </a:cxn>
              </a:cxnLst>
              <a:rect l="0" t="0" r="r" b="b"/>
              <a:pathLst>
                <a:path w="29" h="2161">
                  <a:moveTo>
                    <a:pt x="0" y="0"/>
                  </a:moveTo>
                  <a:lnTo>
                    <a:pt x="0" y="2161"/>
                  </a:lnTo>
                  <a:lnTo>
                    <a:pt x="29" y="2161"/>
                  </a:lnTo>
                  <a:lnTo>
                    <a:pt x="27" y="27"/>
                  </a:lnTo>
                  <a:lnTo>
                    <a:pt x="0" y="0"/>
                  </a:lnTo>
                  <a:lnTo>
                    <a:pt x="0" y="0"/>
                  </a:lnTo>
                  <a:close/>
                </a:path>
              </a:pathLst>
            </a:custGeom>
            <a:gradFill rotWithShape="1">
              <a:gsLst>
                <a:gs pos="0">
                  <a:schemeClr val="bg2">
                    <a:gamma/>
                    <a:tint val="87843"/>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3200" i="1">
                <a:solidFill>
                  <a:srgbClr val="008000"/>
                </a:solidFill>
                <a:latin typeface="Times New Roman" pitchFamily="18" charset="0"/>
              </a:endParaRPr>
            </a:p>
          </p:txBody>
        </p:sp>
        <p:sp>
          <p:nvSpPr>
            <p:cNvPr id="921608" name="Freeform 8"/>
            <p:cNvSpPr>
              <a:spLocks/>
            </p:cNvSpPr>
            <p:nvPr/>
          </p:nvSpPr>
          <p:spPr bwMode="ltGray">
            <a:xfrm>
              <a:off x="527" y="2904"/>
              <a:ext cx="29" cy="1416"/>
            </a:xfrm>
            <a:custGeom>
              <a:avLst/>
              <a:gdLst/>
              <a:ahLst/>
              <a:cxnLst>
                <a:cxn ang="0">
                  <a:pos x="0" y="1416"/>
                </a:cxn>
                <a:cxn ang="0">
                  <a:pos x="29" y="1416"/>
                </a:cxn>
                <a:cxn ang="0">
                  <a:pos x="28" y="24"/>
                </a:cxn>
                <a:cxn ang="0">
                  <a:pos x="0" y="0"/>
                </a:cxn>
                <a:cxn ang="0">
                  <a:pos x="0" y="1416"/>
                </a:cxn>
              </a:cxnLst>
              <a:rect l="0" t="0" r="r" b="b"/>
              <a:pathLst>
                <a:path w="29" h="1416">
                  <a:moveTo>
                    <a:pt x="0" y="1416"/>
                  </a:moveTo>
                  <a:lnTo>
                    <a:pt x="29" y="1416"/>
                  </a:lnTo>
                  <a:lnTo>
                    <a:pt x="28" y="24"/>
                  </a:lnTo>
                  <a:lnTo>
                    <a:pt x="0" y="0"/>
                  </a:lnTo>
                  <a:lnTo>
                    <a:pt x="0" y="1416"/>
                  </a:lnTo>
                  <a:close/>
                </a:path>
              </a:pathLst>
            </a:custGeom>
            <a:gradFill rotWithShape="1">
              <a:gsLst>
                <a:gs pos="0">
                  <a:schemeClr val="bg2">
                    <a:gamma/>
                    <a:tint val="87843"/>
                    <a:invGamma/>
                  </a:schemeClr>
                </a:gs>
                <a:gs pos="100000">
                  <a:schemeClr val="bg2">
                    <a:alpha val="0"/>
                  </a:schemeClr>
                </a:gs>
              </a:gsLst>
              <a:lin ang="54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3200" i="1">
                <a:solidFill>
                  <a:srgbClr val="008000"/>
                </a:solidFill>
                <a:latin typeface="Times New Roman" pitchFamily="18" charset="0"/>
              </a:endParaRPr>
            </a:p>
          </p:txBody>
        </p:sp>
        <p:sp>
          <p:nvSpPr>
            <p:cNvPr id="921609" name="Freeform 9"/>
            <p:cNvSpPr>
              <a:spLocks/>
            </p:cNvSpPr>
            <p:nvPr/>
          </p:nvSpPr>
          <p:spPr bwMode="ltGray">
            <a:xfrm>
              <a:off x="201" y="2904"/>
              <a:ext cx="2879" cy="29"/>
            </a:xfrm>
            <a:custGeom>
              <a:avLst/>
              <a:gdLst/>
              <a:ahLst/>
              <a:cxnLst>
                <a:cxn ang="0">
                  <a:pos x="0" y="0"/>
                </a:cxn>
                <a:cxn ang="0">
                  <a:pos x="0" y="149"/>
                </a:cxn>
                <a:cxn ang="0">
                  <a:pos x="5387" y="149"/>
                </a:cxn>
                <a:cxn ang="0">
                  <a:pos x="5387" y="0"/>
                </a:cxn>
                <a:cxn ang="0">
                  <a:pos x="0" y="0"/>
                </a:cxn>
                <a:cxn ang="0">
                  <a:pos x="0" y="0"/>
                </a:cxn>
              </a:cxnLst>
              <a:rect l="0" t="0" r="r" b="b"/>
              <a:pathLst>
                <a:path w="5387" h="149">
                  <a:moveTo>
                    <a:pt x="0" y="0"/>
                  </a:moveTo>
                  <a:lnTo>
                    <a:pt x="0" y="149"/>
                  </a:lnTo>
                  <a:lnTo>
                    <a:pt x="5387" y="149"/>
                  </a:lnTo>
                  <a:lnTo>
                    <a:pt x="5387" y="0"/>
                  </a:lnTo>
                  <a:lnTo>
                    <a:pt x="0" y="0"/>
                  </a:lnTo>
                  <a:lnTo>
                    <a:pt x="0" y="0"/>
                  </a:lnTo>
                  <a:close/>
                </a:path>
              </a:pathLst>
            </a:custGeom>
            <a:gradFill rotWithShape="1">
              <a:gsLst>
                <a:gs pos="0">
                  <a:schemeClr val="bg2">
                    <a:alpha val="0"/>
                  </a:schemeClr>
                </a:gs>
                <a:gs pos="100000">
                  <a:schemeClr val="bg2">
                    <a:gamma/>
                    <a:shade val="81961"/>
                    <a:invGamma/>
                  </a:schemeClr>
                </a:gs>
              </a:gsLst>
              <a:lin ang="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3200" i="1">
                <a:solidFill>
                  <a:srgbClr val="008000"/>
                </a:solidFill>
                <a:latin typeface="Times New Roman" pitchFamily="18" charset="0"/>
              </a:endParaRPr>
            </a:p>
          </p:txBody>
        </p:sp>
        <p:sp>
          <p:nvSpPr>
            <p:cNvPr id="921610" name="Freeform 10"/>
            <p:cNvSpPr>
              <a:spLocks/>
            </p:cNvSpPr>
            <p:nvPr/>
          </p:nvSpPr>
          <p:spPr bwMode="ltGray">
            <a:xfrm>
              <a:off x="201" y="2904"/>
              <a:ext cx="30" cy="1416"/>
            </a:xfrm>
            <a:custGeom>
              <a:avLst/>
              <a:gdLst/>
              <a:ahLst/>
              <a:cxnLst>
                <a:cxn ang="0">
                  <a:pos x="0" y="0"/>
                </a:cxn>
                <a:cxn ang="0">
                  <a:pos x="0" y="1416"/>
                </a:cxn>
                <a:cxn ang="0">
                  <a:pos x="29" y="1416"/>
                </a:cxn>
                <a:cxn ang="0">
                  <a:pos x="30" y="27"/>
                </a:cxn>
                <a:cxn ang="0">
                  <a:pos x="0" y="0"/>
                </a:cxn>
                <a:cxn ang="0">
                  <a:pos x="0" y="0"/>
                </a:cxn>
              </a:cxnLst>
              <a:rect l="0" t="0" r="r" b="b"/>
              <a:pathLst>
                <a:path w="30" h="1416">
                  <a:moveTo>
                    <a:pt x="0" y="0"/>
                  </a:moveTo>
                  <a:lnTo>
                    <a:pt x="0" y="1416"/>
                  </a:lnTo>
                  <a:lnTo>
                    <a:pt x="29" y="1416"/>
                  </a:lnTo>
                  <a:lnTo>
                    <a:pt x="30" y="27"/>
                  </a:lnTo>
                  <a:lnTo>
                    <a:pt x="0" y="0"/>
                  </a:lnTo>
                  <a:lnTo>
                    <a:pt x="0" y="0"/>
                  </a:lnTo>
                  <a:close/>
                </a:path>
              </a:pathLst>
            </a:custGeom>
            <a:gradFill rotWithShape="1">
              <a:gsLst>
                <a:gs pos="0">
                  <a:schemeClr val="bg2">
                    <a:gamma/>
                    <a:tint val="87843"/>
                    <a:invGamma/>
                  </a:schemeClr>
                </a:gs>
                <a:gs pos="100000">
                  <a:schemeClr val="bg2">
                    <a:alpha val="10001"/>
                  </a:schemeClr>
                </a:gs>
              </a:gsLst>
              <a:lin ang="54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3200" i="1">
                <a:solidFill>
                  <a:srgbClr val="008000"/>
                </a:solidFill>
                <a:latin typeface="Times New Roman" pitchFamily="18" charset="0"/>
              </a:endParaRPr>
            </a:p>
          </p:txBody>
        </p:sp>
      </p:grpSp>
      <p:sp>
        <p:nvSpPr>
          <p:cNvPr id="921611" name="Rectangle 11"/>
          <p:cNvSpPr>
            <a:spLocks noGrp="1" noChangeArrowheads="1"/>
          </p:cNvSpPr>
          <p:nvPr>
            <p:ph type="dt" sz="half" idx="2"/>
          </p:nvPr>
        </p:nvSpPr>
        <p:spPr bwMode="auto">
          <a:xfrm>
            <a:off x="838200" y="6245225"/>
            <a:ext cx="190182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i="0">
                <a:solidFill>
                  <a:schemeClr val="tx1"/>
                </a:solidFill>
                <a:effectLst>
                  <a:outerShdw blurRad="38100" dist="38100" dir="2700000" algn="tl">
                    <a:srgbClr val="000000"/>
                  </a:outerShdw>
                </a:effectLst>
                <a:latin typeface="+mn-lt"/>
              </a:defRPr>
            </a:lvl1pPr>
          </a:lstStyle>
          <a:p>
            <a:pPr defTabSz="914400" fontAlgn="base">
              <a:spcBef>
                <a:spcPct val="0"/>
              </a:spcBef>
              <a:spcAft>
                <a:spcPct val="0"/>
              </a:spcAft>
              <a:defRPr/>
            </a:pPr>
            <a:endParaRPr lang="en-US">
              <a:solidFill>
                <a:srgbClr val="FFFFFF"/>
              </a:solidFill>
              <a:latin typeface="Arial"/>
            </a:endParaRPr>
          </a:p>
        </p:txBody>
      </p:sp>
      <p:sp>
        <p:nvSpPr>
          <p:cNvPr id="921612" name="Rectangle 12"/>
          <p:cNvSpPr>
            <a:spLocks noGrp="1" noChangeArrowheads="1"/>
          </p:cNvSpPr>
          <p:nvPr>
            <p:ph type="ftr" sz="quarter" idx="3"/>
          </p:nvPr>
        </p:nvSpPr>
        <p:spPr bwMode="auto">
          <a:xfrm>
            <a:off x="34290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i="0">
                <a:solidFill>
                  <a:schemeClr val="tx1"/>
                </a:solidFill>
                <a:effectLst>
                  <a:outerShdw blurRad="38100" dist="38100" dir="2700000" algn="tl">
                    <a:srgbClr val="000000"/>
                  </a:outerShdw>
                </a:effectLst>
                <a:latin typeface="+mn-lt"/>
              </a:defRPr>
            </a:lvl1pPr>
          </a:lstStyle>
          <a:p>
            <a:pPr defTabSz="914400" fontAlgn="base">
              <a:spcBef>
                <a:spcPct val="0"/>
              </a:spcBef>
              <a:spcAft>
                <a:spcPct val="0"/>
              </a:spcAft>
              <a:defRPr/>
            </a:pPr>
            <a:endParaRPr lang="en-US">
              <a:solidFill>
                <a:srgbClr val="FFFFFF"/>
              </a:solidFill>
              <a:latin typeface="Arial"/>
            </a:endParaRPr>
          </a:p>
        </p:txBody>
      </p:sp>
      <p:sp>
        <p:nvSpPr>
          <p:cNvPr id="921613" name="Rectangle 13"/>
          <p:cNvSpPr>
            <a:spLocks noGrp="1" noChangeArrowheads="1"/>
          </p:cNvSpPr>
          <p:nvPr>
            <p:ph type="sldNum" sz="quarter" idx="4"/>
          </p:nvPr>
        </p:nvSpPr>
        <p:spPr bwMode="auto">
          <a:xfrm>
            <a:off x="6937375" y="6245225"/>
            <a:ext cx="190182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i="0">
                <a:solidFill>
                  <a:schemeClr val="tx1"/>
                </a:solidFill>
                <a:effectLst>
                  <a:outerShdw blurRad="38100" dist="38100" dir="2700000" algn="tl">
                    <a:srgbClr val="000000"/>
                  </a:outerShdw>
                </a:effectLst>
                <a:latin typeface="+mn-lt"/>
              </a:defRPr>
            </a:lvl1pPr>
          </a:lstStyle>
          <a:p>
            <a:pPr defTabSz="914400" fontAlgn="base">
              <a:spcBef>
                <a:spcPct val="0"/>
              </a:spcBef>
              <a:spcAft>
                <a:spcPct val="0"/>
              </a:spcAft>
              <a:defRPr/>
            </a:pPr>
            <a:fld id="{C2843516-EE09-4DBD-983E-ABBA223CB532}" type="slidenum">
              <a:rPr lang="en-US">
                <a:solidFill>
                  <a:srgbClr val="FFFFFF"/>
                </a:solidFill>
                <a:latin typeface="Arial"/>
              </a:rPr>
              <a:pPr defTabSz="914400" fontAlgn="base">
                <a:spcBef>
                  <a:spcPct val="0"/>
                </a:spcBef>
                <a:spcAft>
                  <a:spcPct val="0"/>
                </a:spcAft>
                <a:defRPr/>
              </a:pPr>
              <a:t>‹#›</a:t>
            </a:fld>
            <a:endParaRPr lang="en-US">
              <a:solidFill>
                <a:srgbClr val="FFFFFF"/>
              </a:solidFill>
              <a:latin typeface="Arial"/>
            </a:endParaRPr>
          </a:p>
        </p:txBody>
      </p:sp>
      <p:sp>
        <p:nvSpPr>
          <p:cNvPr id="921614" name="Rectangle 14"/>
          <p:cNvSpPr>
            <a:spLocks noGrp="1" noRot="1" noChangeArrowheads="1"/>
          </p:cNvSpPr>
          <p:nvPr>
            <p:ph type="title"/>
          </p:nvPr>
        </p:nvSpPr>
        <p:spPr bwMode="auto">
          <a:xfrm>
            <a:off x="457200" y="244475"/>
            <a:ext cx="8385175" cy="14319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21615" name="Rectangle 15"/>
          <p:cNvSpPr>
            <a:spLocks noGrp="1" noRot="1" noChangeArrowheads="1"/>
          </p:cNvSpPr>
          <p:nvPr>
            <p:ph type="body" idx="1"/>
          </p:nvPr>
        </p:nvSpPr>
        <p:spPr bwMode="auto">
          <a:xfrm>
            <a:off x="838200" y="1905000"/>
            <a:ext cx="8007350" cy="419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704781217"/>
      </p:ext>
    </p:extLst>
  </p:cSld>
  <p:clrMap bg1="dk2" tx1="lt1" bg2="dk1" tx2="lt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xStyles>
    <p:titleStyle>
      <a:lvl1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Black" pitchFamily="34" charset="0"/>
        </a:defRPr>
      </a:lvl2pPr>
      <a:lvl3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Black" pitchFamily="34" charset="0"/>
        </a:defRPr>
      </a:lvl3pPr>
      <a:lvl4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Black" pitchFamily="34" charset="0"/>
        </a:defRPr>
      </a:lvl4pPr>
      <a:lvl5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Black" pitchFamily="34" charset="0"/>
        </a:defRPr>
      </a:lvl5pPr>
      <a:lvl6pPr marL="457200" algn="l" rtl="0" fontAlgn="base">
        <a:spcBef>
          <a:spcPct val="0"/>
        </a:spcBef>
        <a:spcAft>
          <a:spcPct val="0"/>
        </a:spcAft>
        <a:defRPr sz="4400" b="1">
          <a:solidFill>
            <a:schemeClr val="tx2"/>
          </a:solidFill>
          <a:effectLst>
            <a:outerShdw blurRad="38100" dist="38100" dir="2700000" algn="tl">
              <a:srgbClr val="000000"/>
            </a:outerShdw>
          </a:effectLst>
          <a:latin typeface="Arial Black" pitchFamily="34" charset="0"/>
        </a:defRPr>
      </a:lvl6pPr>
      <a:lvl7pPr marL="914400" algn="l" rtl="0" fontAlgn="base">
        <a:spcBef>
          <a:spcPct val="0"/>
        </a:spcBef>
        <a:spcAft>
          <a:spcPct val="0"/>
        </a:spcAft>
        <a:defRPr sz="4400" b="1">
          <a:solidFill>
            <a:schemeClr val="tx2"/>
          </a:solidFill>
          <a:effectLst>
            <a:outerShdw blurRad="38100" dist="38100" dir="2700000" algn="tl">
              <a:srgbClr val="000000"/>
            </a:outerShdw>
          </a:effectLst>
          <a:latin typeface="Arial Black" pitchFamily="34" charset="0"/>
        </a:defRPr>
      </a:lvl7pPr>
      <a:lvl8pPr marL="1371600" algn="l" rtl="0" fontAlgn="base">
        <a:spcBef>
          <a:spcPct val="0"/>
        </a:spcBef>
        <a:spcAft>
          <a:spcPct val="0"/>
        </a:spcAft>
        <a:defRPr sz="4400" b="1">
          <a:solidFill>
            <a:schemeClr val="tx2"/>
          </a:solidFill>
          <a:effectLst>
            <a:outerShdw blurRad="38100" dist="38100" dir="2700000" algn="tl">
              <a:srgbClr val="000000"/>
            </a:outerShdw>
          </a:effectLst>
          <a:latin typeface="Arial Black" pitchFamily="34" charset="0"/>
        </a:defRPr>
      </a:lvl8pPr>
      <a:lvl9pPr marL="1828800" algn="l" rtl="0" fontAlgn="base">
        <a:spcBef>
          <a:spcPct val="0"/>
        </a:spcBef>
        <a:spcAft>
          <a:spcPct val="0"/>
        </a:spcAft>
        <a:defRPr sz="4400" b="1">
          <a:solidFill>
            <a:schemeClr val="tx2"/>
          </a:solidFill>
          <a:effectLst>
            <a:outerShdw blurRad="38100" dist="38100" dir="2700000" algn="tl">
              <a:srgbClr val="000000"/>
            </a:outerShdw>
          </a:effectLst>
          <a:latin typeface="Arial Black" pitchFamily="34" charset="0"/>
        </a:defRPr>
      </a:lvl9pPr>
    </p:titleStyle>
    <p:bodyStyle>
      <a:lvl1pPr marL="342900" indent="-342900" algn="l" rtl="0" eaLnBrk="0" fontAlgn="base" hangingPunct="0">
        <a:spcBef>
          <a:spcPct val="20000"/>
        </a:spcBef>
        <a:spcAft>
          <a:spcPct val="0"/>
        </a:spcAft>
        <a:buClr>
          <a:schemeClr val="hlink"/>
        </a:buClr>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Font typeface="Wingdings" pitchFamily="2" charset="2"/>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650" name="Group 2"/>
          <p:cNvGrpSpPr>
            <a:grpSpLocks/>
          </p:cNvGrpSpPr>
          <p:nvPr/>
        </p:nvGrpSpPr>
        <p:grpSpPr bwMode="auto">
          <a:xfrm>
            <a:off x="0" y="3902075"/>
            <a:ext cx="3400425" cy="2949575"/>
            <a:chOff x="0" y="2458"/>
            <a:chExt cx="2142" cy="1858"/>
          </a:xfrm>
        </p:grpSpPr>
        <p:sp>
          <p:nvSpPr>
            <p:cNvPr id="907267"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3200" i="1">
                <a:solidFill>
                  <a:srgbClr val="000000"/>
                </a:solidFill>
                <a:latin typeface="Times New Roman" pitchFamily="18" charset="0"/>
              </a:endParaRPr>
            </a:p>
          </p:txBody>
        </p:sp>
        <p:sp>
          <p:nvSpPr>
            <p:cNvPr id="907268"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eaLnBrk="0" fontAlgn="base" hangingPunct="0">
                <a:spcBef>
                  <a:spcPct val="0"/>
                </a:spcBef>
                <a:spcAft>
                  <a:spcPct val="0"/>
                </a:spcAft>
                <a:defRPr/>
              </a:pPr>
              <a:endParaRPr lang="en-US" sz="3200" i="1">
                <a:solidFill>
                  <a:srgbClr val="000000"/>
                </a:solidFill>
                <a:latin typeface="Times New Roman" pitchFamily="18" charset="0"/>
              </a:endParaRPr>
            </a:p>
          </p:txBody>
        </p:sp>
        <p:sp>
          <p:nvSpPr>
            <p:cNvPr id="907269"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3200" i="1">
                <a:solidFill>
                  <a:srgbClr val="000000"/>
                </a:solidFill>
                <a:latin typeface="Times New Roman" pitchFamily="18" charset="0"/>
              </a:endParaRPr>
            </a:p>
          </p:txBody>
        </p:sp>
        <p:sp>
          <p:nvSpPr>
            <p:cNvPr id="907270"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3200" i="1">
                <a:solidFill>
                  <a:srgbClr val="000000"/>
                </a:solidFill>
                <a:latin typeface="Times New Roman" pitchFamily="18" charset="0"/>
              </a:endParaRPr>
            </a:p>
          </p:txBody>
        </p:sp>
        <p:sp>
          <p:nvSpPr>
            <p:cNvPr id="907271"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defTabSz="914400" eaLnBrk="0" fontAlgn="base" hangingPunct="0">
                <a:spcBef>
                  <a:spcPct val="0"/>
                </a:spcBef>
                <a:spcAft>
                  <a:spcPct val="0"/>
                </a:spcAft>
                <a:defRPr/>
              </a:pPr>
              <a:endParaRPr lang="en-US" sz="3200" i="1">
                <a:solidFill>
                  <a:srgbClr val="000000"/>
                </a:solidFill>
                <a:latin typeface="Times New Roman" pitchFamily="18" charset="0"/>
              </a:endParaRPr>
            </a:p>
          </p:txBody>
        </p:sp>
        <p:sp>
          <p:nvSpPr>
            <p:cNvPr id="907272"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sz="3200" i="1">
                <a:solidFill>
                  <a:srgbClr val="000000"/>
                </a:solidFill>
                <a:latin typeface="Times New Roman" pitchFamily="18" charset="0"/>
              </a:endParaRPr>
            </a:p>
          </p:txBody>
        </p:sp>
        <p:sp>
          <p:nvSpPr>
            <p:cNvPr id="907273"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defTabSz="914400" eaLnBrk="0" fontAlgn="base" hangingPunct="0">
                <a:spcBef>
                  <a:spcPct val="0"/>
                </a:spcBef>
                <a:spcAft>
                  <a:spcPct val="0"/>
                </a:spcAft>
                <a:defRPr/>
              </a:pPr>
              <a:endParaRPr lang="en-US" sz="3200" i="1">
                <a:solidFill>
                  <a:srgbClr val="000000"/>
                </a:solidFill>
                <a:latin typeface="Times New Roman" pitchFamily="18" charset="0"/>
              </a:endParaRPr>
            </a:p>
          </p:txBody>
        </p:sp>
      </p:grpSp>
      <p:sp>
        <p:nvSpPr>
          <p:cNvPr id="907274"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907275"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07276"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i="0">
                <a:solidFill>
                  <a:schemeClr val="tx1"/>
                </a:solidFill>
                <a:effectLst>
                  <a:outerShdw blurRad="38100" dist="38100" dir="2700000" algn="tl">
                    <a:srgbClr val="010199"/>
                  </a:outerShdw>
                </a:effectLst>
                <a:latin typeface="+mn-lt"/>
              </a:defRPr>
            </a:lvl1pPr>
          </a:lstStyle>
          <a:p>
            <a:pPr defTabSz="914400" fontAlgn="base">
              <a:spcBef>
                <a:spcPct val="0"/>
              </a:spcBef>
              <a:spcAft>
                <a:spcPct val="0"/>
              </a:spcAft>
              <a:defRPr/>
            </a:pPr>
            <a:endParaRPr lang="en-US">
              <a:solidFill>
                <a:srgbClr val="FFFFFF"/>
              </a:solidFill>
              <a:latin typeface="Arial"/>
            </a:endParaRPr>
          </a:p>
        </p:txBody>
      </p:sp>
      <p:sp>
        <p:nvSpPr>
          <p:cNvPr id="907277"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i="0">
                <a:solidFill>
                  <a:schemeClr val="tx1"/>
                </a:solidFill>
                <a:effectLst>
                  <a:outerShdw blurRad="38100" dist="38100" dir="2700000" algn="tl">
                    <a:srgbClr val="010199"/>
                  </a:outerShdw>
                </a:effectLst>
                <a:latin typeface="+mn-lt"/>
              </a:defRPr>
            </a:lvl1pPr>
          </a:lstStyle>
          <a:p>
            <a:pPr defTabSz="914400" fontAlgn="base">
              <a:spcBef>
                <a:spcPct val="0"/>
              </a:spcBef>
              <a:spcAft>
                <a:spcPct val="0"/>
              </a:spcAft>
              <a:defRPr/>
            </a:pPr>
            <a:endParaRPr lang="en-US">
              <a:solidFill>
                <a:srgbClr val="FFFFFF"/>
              </a:solidFill>
              <a:latin typeface="Arial"/>
            </a:endParaRPr>
          </a:p>
        </p:txBody>
      </p:sp>
      <p:sp>
        <p:nvSpPr>
          <p:cNvPr id="907278"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i="0">
                <a:solidFill>
                  <a:schemeClr val="tx1"/>
                </a:solidFill>
                <a:effectLst>
                  <a:outerShdw blurRad="38100" dist="38100" dir="2700000" algn="tl">
                    <a:srgbClr val="010199"/>
                  </a:outerShdw>
                </a:effectLst>
                <a:latin typeface="+mn-lt"/>
              </a:defRPr>
            </a:lvl1pPr>
          </a:lstStyle>
          <a:p>
            <a:pPr defTabSz="914400" fontAlgn="base">
              <a:spcBef>
                <a:spcPct val="0"/>
              </a:spcBef>
              <a:spcAft>
                <a:spcPct val="0"/>
              </a:spcAft>
              <a:defRPr/>
            </a:pPr>
            <a:fld id="{08F979E4-C1BB-4AEA-9507-D029A560E83D}" type="slidenum">
              <a:rPr lang="en-US">
                <a:solidFill>
                  <a:srgbClr val="FFFFFF"/>
                </a:solidFill>
                <a:latin typeface="Arial"/>
              </a:rPr>
              <a:pPr defTabSz="914400" fontAlgn="base">
                <a:spcBef>
                  <a:spcPct val="0"/>
                </a:spcBef>
                <a:spcAft>
                  <a:spcPct val="0"/>
                </a:spcAft>
                <a:defRPr/>
              </a:pPr>
              <a:t>‹#›</a:t>
            </a:fld>
            <a:endParaRPr lang="en-US">
              <a:solidFill>
                <a:srgbClr val="FFFFFF"/>
              </a:solidFill>
              <a:latin typeface="Arial"/>
            </a:endParaRPr>
          </a:p>
        </p:txBody>
      </p:sp>
    </p:spTree>
    <p:extLst>
      <p:ext uri="{BB962C8B-B14F-4D97-AF65-F5344CB8AC3E}">
        <p14:creationId xmlns:p14="http://schemas.microsoft.com/office/powerpoint/2010/main" val="349058224"/>
      </p:ext>
    </p:extLst>
  </p:cSld>
  <p:clrMap bg1="dk2" tx1="lt1" bg2="dk1" tx2="lt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10199"/>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10199"/>
            </a:outerShdw>
          </a:effectLst>
          <a:latin typeface="+mn-lt"/>
        </a:defRPr>
      </a:lvl2pPr>
      <a:lvl3pPr marL="1143000" indent="-228600" algn="l" rtl="0" eaLnBrk="0" fontAlgn="base" hangingPunct="0">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10199"/>
            </a:outerShdw>
          </a:effectLst>
          <a:latin typeface="+mn-lt"/>
        </a:defRPr>
      </a:lvl3pPr>
      <a:lvl4pPr marL="1600200" indent="-228600" algn="l" rtl="0" eaLnBrk="0" fontAlgn="base" hangingPunct="0">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10199"/>
            </a:outerShdw>
          </a:effectLst>
          <a:latin typeface="+mn-lt"/>
        </a:defRPr>
      </a:lvl4pPr>
      <a:lvl5pPr marL="20574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5pPr>
      <a:lvl6pPr marL="25146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6pPr>
      <a:lvl7pPr marL="29718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7pPr>
      <a:lvl8pPr marL="34290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8pPr>
      <a:lvl9pPr marL="38862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18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9187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918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defTabSz="914400" fontAlgn="base">
              <a:spcBef>
                <a:spcPct val="0"/>
              </a:spcBef>
              <a:spcAft>
                <a:spcPct val="0"/>
              </a:spcAft>
            </a:pPr>
            <a:endParaRPr lang="en-US">
              <a:solidFill>
                <a:srgbClr val="000000"/>
              </a:solidFill>
              <a:latin typeface="Arial"/>
              <a:cs typeface="Arial"/>
            </a:endParaRPr>
          </a:p>
        </p:txBody>
      </p:sp>
      <p:sp>
        <p:nvSpPr>
          <p:cNvPr id="5918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defTabSz="914400" fontAlgn="base">
              <a:spcBef>
                <a:spcPct val="0"/>
              </a:spcBef>
              <a:spcAft>
                <a:spcPct val="0"/>
              </a:spcAft>
            </a:pPr>
            <a:endParaRPr lang="en-US">
              <a:solidFill>
                <a:srgbClr val="000000"/>
              </a:solidFill>
              <a:latin typeface="Arial"/>
              <a:cs typeface="Arial"/>
            </a:endParaRPr>
          </a:p>
        </p:txBody>
      </p:sp>
      <p:sp>
        <p:nvSpPr>
          <p:cNvPr id="5918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pPr>
            <a:fld id="{8A6FB553-B96C-4BA9-B47D-413F391901AE}" type="slidenum">
              <a:rPr lang="en-US">
                <a:solidFill>
                  <a:srgbClr val="000000"/>
                </a:solidFill>
                <a:latin typeface="Arial"/>
                <a:cs typeface="Arial"/>
              </a:rPr>
              <a:pPr defTabSz="914400" fontAlgn="base">
                <a:spcBef>
                  <a:spcPct val="0"/>
                </a:spcBef>
                <a:spcAft>
                  <a:spcPct val="0"/>
                </a:spcAft>
              </a:pPr>
              <a:t>‹#›</a:t>
            </a:fld>
            <a:endParaRPr lang="en-US">
              <a:solidFill>
                <a:srgbClr val="000000"/>
              </a:solidFill>
              <a:latin typeface="Arial"/>
              <a:cs typeface="Arial"/>
            </a:endParaRPr>
          </a:p>
        </p:txBody>
      </p:sp>
    </p:spTree>
    <p:extLst>
      <p:ext uri="{BB962C8B-B14F-4D97-AF65-F5344CB8AC3E}">
        <p14:creationId xmlns:p14="http://schemas.microsoft.com/office/powerpoint/2010/main" val="224648597"/>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cs typeface="Arial" pitchFamily="34" charset="0"/>
        </a:defRPr>
      </a:lvl2pPr>
      <a:lvl3pPr algn="ctr" rtl="0" fontAlgn="base">
        <a:spcBef>
          <a:spcPct val="0"/>
        </a:spcBef>
        <a:spcAft>
          <a:spcPct val="0"/>
        </a:spcAft>
        <a:defRPr sz="4400">
          <a:solidFill>
            <a:schemeClr val="tx2"/>
          </a:solidFill>
          <a:latin typeface="Arial" pitchFamily="34" charset="0"/>
          <a:cs typeface="Arial" pitchFamily="34" charset="0"/>
        </a:defRPr>
      </a:lvl3pPr>
      <a:lvl4pPr algn="ctr" rtl="0" fontAlgn="base">
        <a:spcBef>
          <a:spcPct val="0"/>
        </a:spcBef>
        <a:spcAft>
          <a:spcPct val="0"/>
        </a:spcAft>
        <a:defRPr sz="4400">
          <a:solidFill>
            <a:schemeClr val="tx2"/>
          </a:solidFill>
          <a:latin typeface="Arial" pitchFamily="34" charset="0"/>
          <a:cs typeface="Arial" pitchFamily="34" charset="0"/>
        </a:defRPr>
      </a:lvl4pPr>
      <a:lvl5pPr algn="ctr" rtl="0" fontAlgn="base">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121023"/>
            <a:ext cx="7770813" cy="1429871"/>
          </a:xfrm>
          <a:prstGeom prst="rect">
            <a:avLst/>
          </a:prstGeom>
        </p:spPr>
        <p:txBody>
          <a:bodyPr vert="horz" lIns="91440" tIns="45720" rIns="91440" bIns="45720" rtlCol="0" anchor="ctr" anchorCtr="0">
            <a:normAutofit/>
          </a:bodyPr>
          <a:lstStyle/>
          <a:p>
            <a:r>
              <a:rPr lang="en-US" smtClean="0"/>
              <a:t>Click to edit Master title style</a:t>
            </a:r>
            <a:endParaRPr/>
          </a:p>
        </p:txBody>
      </p:sp>
      <p:sp>
        <p:nvSpPr>
          <p:cNvPr id="3" name="Text Placeholder 2"/>
          <p:cNvSpPr>
            <a:spLocks noGrp="1"/>
          </p:cNvSpPr>
          <p:nvPr>
            <p:ph type="body" idx="1"/>
          </p:nvPr>
        </p:nvSpPr>
        <p:spPr>
          <a:xfrm>
            <a:off x="685800" y="1752600"/>
            <a:ext cx="7770813" cy="43735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6620435" y="6356350"/>
            <a:ext cx="2133600" cy="365125"/>
          </a:xfrm>
          <a:prstGeom prst="rect">
            <a:avLst/>
          </a:prstGeom>
        </p:spPr>
        <p:txBody>
          <a:bodyPr vert="horz" lIns="91440" tIns="45720" rIns="91440" bIns="45720" rtlCol="0" anchor="ctr"/>
          <a:lstStyle>
            <a:lvl1pPr algn="r">
              <a:defRPr sz="1200">
                <a:solidFill>
                  <a:schemeClr val="tx1">
                    <a:tint val="75000"/>
                  </a:schemeClr>
                </a:solidFill>
                <a:effectLst>
                  <a:outerShdw blurRad="50800" dist="38100" dir="5400000" sx="101000" sy="101000" algn="t" rotWithShape="0">
                    <a:prstClr val="black">
                      <a:alpha val="40000"/>
                    </a:prstClr>
                  </a:outerShdw>
                </a:effectLst>
              </a:defRPr>
            </a:lvl1pPr>
          </a:lstStyle>
          <a:p>
            <a:fld id="{F6944B5D-FFE4-0F4D-A8AA-B7C55DDB690A}" type="datetimeFigureOut">
              <a:rPr lang="en-US" smtClean="0">
                <a:solidFill>
                  <a:srgbClr val="9E8E5C">
                    <a:lumMod val="60000"/>
                    <a:lumOff val="40000"/>
                  </a:srgbClr>
                </a:solidFill>
                <a:latin typeface="Garamond"/>
              </a:rPr>
              <a:pPr/>
              <a:t>5/9/17</a:t>
            </a:fld>
            <a:endParaRPr lang="en-US">
              <a:solidFill>
                <a:srgbClr val="9E8E5C">
                  <a:lumMod val="60000"/>
                  <a:lumOff val="40000"/>
                </a:srgbClr>
              </a:solidFill>
              <a:latin typeface="Garamond"/>
            </a:endParaRPr>
          </a:p>
        </p:txBody>
      </p:sp>
      <p:sp>
        <p:nvSpPr>
          <p:cNvPr id="5" name="Footer Placeholder 4"/>
          <p:cNvSpPr>
            <a:spLocks noGrp="1"/>
          </p:cNvSpPr>
          <p:nvPr>
            <p:ph type="ftr" sz="quarter" idx="3"/>
          </p:nvPr>
        </p:nvSpPr>
        <p:spPr>
          <a:xfrm>
            <a:off x="354105" y="6356350"/>
            <a:ext cx="2895600" cy="365125"/>
          </a:xfrm>
          <a:prstGeom prst="rect">
            <a:avLst/>
          </a:prstGeom>
        </p:spPr>
        <p:txBody>
          <a:bodyPr vert="horz" lIns="91440" tIns="45720" rIns="91440" bIns="45720" rtlCol="0" anchor="ctr"/>
          <a:lstStyle>
            <a:lvl1pPr algn="l">
              <a:defRPr sz="1200">
                <a:solidFill>
                  <a:schemeClr val="tx1">
                    <a:tint val="75000"/>
                  </a:schemeClr>
                </a:solidFill>
                <a:effectLst>
                  <a:outerShdw blurRad="50800" dist="38100" dir="5400000" sx="101000" sy="101000" algn="t" rotWithShape="0">
                    <a:prstClr val="black">
                      <a:alpha val="40000"/>
                    </a:prstClr>
                  </a:outerShdw>
                </a:effectLst>
              </a:defRPr>
            </a:lvl1pPr>
          </a:lstStyle>
          <a:p>
            <a:endParaRPr lang="en-US">
              <a:solidFill>
                <a:srgbClr val="9E8E5C">
                  <a:lumMod val="60000"/>
                  <a:lumOff val="40000"/>
                </a:srgbClr>
              </a:solidFill>
              <a:latin typeface="Garamond"/>
            </a:endParaRPr>
          </a:p>
        </p:txBody>
      </p:sp>
      <p:sp>
        <p:nvSpPr>
          <p:cNvPr id="6" name="Slide Number Placeholder 5"/>
          <p:cNvSpPr>
            <a:spLocks noGrp="1"/>
          </p:cNvSpPr>
          <p:nvPr>
            <p:ph type="sldNum" sz="quarter" idx="4"/>
          </p:nvPr>
        </p:nvSpPr>
        <p:spPr>
          <a:xfrm>
            <a:off x="4229100" y="6356350"/>
            <a:ext cx="685800" cy="365125"/>
          </a:xfrm>
          <a:prstGeom prst="rect">
            <a:avLst/>
          </a:prstGeom>
        </p:spPr>
        <p:txBody>
          <a:bodyPr vert="horz" lIns="91440" tIns="45720" rIns="91440" bIns="45720" rtlCol="0" anchor="ctr"/>
          <a:lstStyle>
            <a:lvl1pPr algn="ctr">
              <a:defRPr sz="1200">
                <a:solidFill>
                  <a:schemeClr val="tx1">
                    <a:tint val="75000"/>
                  </a:schemeClr>
                </a:solidFill>
                <a:effectLst>
                  <a:outerShdw blurRad="50800" dist="38100" dir="5400000" sx="101000" sy="101000" algn="t" rotWithShape="0">
                    <a:prstClr val="black">
                      <a:alpha val="40000"/>
                    </a:prstClr>
                  </a:outerShdw>
                </a:effectLst>
              </a:defRPr>
            </a:lvl1pPr>
          </a:lstStyle>
          <a:p>
            <a:fld id="{B26E7C84-DFC6-784E-A8DE-9BC78F5921D5}" type="slidenum">
              <a:rPr lang="en-US" smtClean="0">
                <a:solidFill>
                  <a:srgbClr val="9E8E5C">
                    <a:lumMod val="60000"/>
                    <a:lumOff val="40000"/>
                  </a:srgbClr>
                </a:solidFill>
                <a:latin typeface="Garamond"/>
              </a:rPr>
              <a:pPr/>
              <a:t>‹#›</a:t>
            </a:fld>
            <a:endParaRPr lang="en-US">
              <a:solidFill>
                <a:srgbClr val="9E8E5C">
                  <a:lumMod val="60000"/>
                  <a:lumOff val="40000"/>
                </a:srgbClr>
              </a:solidFill>
              <a:latin typeface="Garamond"/>
            </a:endParaRPr>
          </a:p>
        </p:txBody>
      </p:sp>
    </p:spTree>
    <p:extLst>
      <p:ext uri="{BB962C8B-B14F-4D97-AF65-F5344CB8AC3E}">
        <p14:creationId xmlns:p14="http://schemas.microsoft.com/office/powerpoint/2010/main" val="2290637945"/>
      </p:ext>
    </p:extLst>
  </p:cSld>
  <p:clrMap bg1="dk1" tx1="lt1" bg2="dk2" tx2="lt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 id="2147483805" r:id="rId12"/>
    <p:sldLayoutId id="2147483806" r:id="rId13"/>
    <p:sldLayoutId id="2147483807" r:id="rId14"/>
  </p:sldLayoutIdLst>
  <p:txStyles>
    <p:titleStyle>
      <a:lvl1pPr algn="ctr" defTabSz="914400" rtl="0" eaLnBrk="1" latinLnBrk="0" hangingPunct="1">
        <a:spcBef>
          <a:spcPct val="0"/>
        </a:spcBef>
        <a:buNone/>
        <a:defRPr sz="48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p:titleStyle>
    <p:bodyStyle>
      <a:lvl1pPr marL="342900" indent="-342900" algn="l" defTabSz="914400" rtl="0" eaLnBrk="1" latinLnBrk="0" hangingPunct="1">
        <a:spcBef>
          <a:spcPts val="2000"/>
        </a:spcBef>
        <a:buFontTx/>
        <a:buBlip>
          <a:blip r:embed="rId16"/>
        </a:buBlip>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685800" indent="-336550" algn="l" defTabSz="914400" rtl="0" eaLnBrk="1" latinLnBrk="0" hangingPunct="1">
        <a:spcBef>
          <a:spcPts val="600"/>
        </a:spcBef>
        <a:buFontTx/>
        <a:buBlip>
          <a:blip r:embed="rId16"/>
        </a:buBlip>
        <a:defRPr sz="2000" kern="1200">
          <a:solidFill>
            <a:schemeClr val="tx1"/>
          </a:solidFill>
          <a:effectLst>
            <a:outerShdw blurRad="50800" dist="50800" dir="5400000" sx="101000" sy="101000" algn="t" rotWithShape="0">
              <a:prstClr val="black">
                <a:alpha val="40000"/>
              </a:prstClr>
            </a:outerShdw>
          </a:effectLst>
          <a:latin typeface="+mn-lt"/>
          <a:ea typeface="+mn-ea"/>
          <a:cs typeface="+mn-cs"/>
        </a:defRPr>
      </a:lvl2pPr>
      <a:lvl3pPr marL="1035050" indent="-349250" algn="l" defTabSz="914400" rtl="0" eaLnBrk="1" latinLnBrk="0" hangingPunct="1">
        <a:spcBef>
          <a:spcPts val="600"/>
        </a:spcBef>
        <a:buFontTx/>
        <a:buBlip>
          <a:blip r:embed="rId16"/>
        </a:buBlip>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3pPr>
      <a:lvl4pPr marL="1371600" indent="-336550" algn="l" defTabSz="914400" rtl="0" eaLnBrk="1" latinLnBrk="0" hangingPunct="1">
        <a:spcBef>
          <a:spcPts val="600"/>
        </a:spcBef>
        <a:buFontTx/>
        <a:buBlip>
          <a:blip r:embed="rId16"/>
        </a:buBlip>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4pPr>
      <a:lvl5pPr marL="1720850" indent="-349250" algn="l" defTabSz="914400" rtl="0" eaLnBrk="1" latinLnBrk="0" hangingPunct="1">
        <a:spcBef>
          <a:spcPts val="600"/>
        </a:spcBef>
        <a:buFontTx/>
        <a:buBlip>
          <a:blip r:embed="rId16"/>
        </a:buBlip>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5pPr>
      <a:lvl6pPr marL="2055813" indent="-336550" algn="l" defTabSz="914400" rtl="0" eaLnBrk="1" latinLnBrk="0" hangingPunct="1">
        <a:spcBef>
          <a:spcPct val="20000"/>
        </a:spcBef>
        <a:buFontTx/>
        <a:buBlip>
          <a:blip r:embed="rId16"/>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6pPr>
      <a:lvl7pPr marL="2398713" indent="-336550" algn="l" defTabSz="914400" rtl="0" eaLnBrk="1" latinLnBrk="0" hangingPunct="1">
        <a:spcBef>
          <a:spcPct val="20000"/>
        </a:spcBef>
        <a:buFontTx/>
        <a:buBlip>
          <a:blip r:embed="rId16"/>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7pPr>
      <a:lvl8pPr marL="2743200" indent="-336550" algn="l" defTabSz="914400" rtl="0" eaLnBrk="1" latinLnBrk="0" hangingPunct="1">
        <a:spcBef>
          <a:spcPct val="20000"/>
        </a:spcBef>
        <a:buFontTx/>
        <a:buBlip>
          <a:blip r:embed="rId16"/>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8pPr>
      <a:lvl9pPr marL="3087688" indent="-336550" algn="l" defTabSz="914400" rtl="0" eaLnBrk="1" latinLnBrk="0" hangingPunct="1">
        <a:spcBef>
          <a:spcPct val="20000"/>
        </a:spcBef>
        <a:buFontTx/>
        <a:buBlip>
          <a:blip r:embed="rId16"/>
        </a:buBlip>
        <a:defRPr lang="en-US" sz="1800" kern="1200" dirty="0">
          <a:solidFill>
            <a:schemeClr val="tx1"/>
          </a:solidFill>
          <a:effectLst>
            <a:outerShdw blurRad="50800" dist="50800" dir="5400000" sx="101000" sy="101000" algn="t" rotWithShape="0">
              <a:prstClr val="black">
                <a:alpha val="40000"/>
              </a:prstClr>
            </a:outerShdw>
          </a:effectLst>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66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i="0">
                <a:solidFill>
                  <a:schemeClr val="tx1"/>
                </a:solidFill>
              </a:defRPr>
            </a:lvl1pPr>
          </a:lstStyle>
          <a:p>
            <a:pPr defTabSz="914400" eaLnBrk="0" fontAlgn="base" hangingPunct="0">
              <a:spcBef>
                <a:spcPct val="0"/>
              </a:spcBef>
              <a:spcAft>
                <a:spcPct val="0"/>
              </a:spcAft>
              <a:defRPr/>
            </a:pPr>
            <a:endParaRPr lang="en-US">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i="0">
                <a:solidFill>
                  <a:schemeClr val="tx1"/>
                </a:solidFill>
              </a:defRPr>
            </a:lvl1pPr>
          </a:lstStyle>
          <a:p>
            <a:pPr defTabSz="914400" eaLnBrk="0" fontAlgn="base" hangingPunct="0">
              <a:spcBef>
                <a:spcPct val="0"/>
              </a:spcBef>
              <a:spcAft>
                <a:spcPct val="0"/>
              </a:spcAft>
              <a:defRPr/>
            </a:pPr>
            <a:endParaRPr lang="en-US">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i="0">
                <a:solidFill>
                  <a:schemeClr val="tx1"/>
                </a:solidFill>
              </a:defRPr>
            </a:lvl1pPr>
          </a:lstStyle>
          <a:p>
            <a:pPr defTabSz="914400" eaLnBrk="0" fontAlgn="base" hangingPunct="0">
              <a:spcBef>
                <a:spcPct val="0"/>
              </a:spcBef>
              <a:spcAft>
                <a:spcPct val="0"/>
              </a:spcAft>
              <a:defRPr/>
            </a:pPr>
            <a:fld id="{BC3D875C-1A06-4868-8A73-1119AD457110}" type="slidenum">
              <a:rPr lang="en-US">
                <a:solidFill>
                  <a:srgbClr val="000000"/>
                </a:solidFill>
                <a:latin typeface="Times New Roman" pitchFamily="18" charset="0"/>
              </a:rPr>
              <a:pPr defTabSz="914400" eaLnBrk="0" fontAlgn="base" hangingPunct="0">
                <a:spcBef>
                  <a:spcPct val="0"/>
                </a:spcBef>
                <a:spcAft>
                  <a:spcPct val="0"/>
                </a:spcAft>
                <a:defRPr/>
              </a:pPr>
              <a:t>‹#›</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2653423180"/>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0"/>
            <a:ext cx="9144000" cy="6856413"/>
            <a:chOff x="0" y="0"/>
            <a:chExt cx="5760" cy="4319"/>
          </a:xfrm>
        </p:grpSpPr>
        <p:sp>
          <p:nvSpPr>
            <p:cNvPr id="93491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3200" i="1">
                <a:solidFill>
                  <a:srgbClr val="000099"/>
                </a:solidFill>
                <a:latin typeface="Times New Roman" pitchFamily="18" charset="0"/>
              </a:endParaRPr>
            </a:p>
          </p:txBody>
        </p:sp>
        <p:sp>
          <p:nvSpPr>
            <p:cNvPr id="93491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3200" i="1">
                <a:solidFill>
                  <a:srgbClr val="000099"/>
                </a:solidFill>
                <a:latin typeface="Times New Roman" pitchFamily="18" charset="0"/>
              </a:endParaRPr>
            </a:p>
          </p:txBody>
        </p:sp>
        <p:sp>
          <p:nvSpPr>
            <p:cNvPr id="93491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3200" i="1">
                <a:solidFill>
                  <a:srgbClr val="000099"/>
                </a:solidFill>
                <a:latin typeface="Times New Roman" pitchFamily="18" charset="0"/>
              </a:endParaRPr>
            </a:p>
          </p:txBody>
        </p:sp>
        <p:sp>
          <p:nvSpPr>
            <p:cNvPr id="934918"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3200" i="1">
                <a:solidFill>
                  <a:srgbClr val="000099"/>
                </a:solidFill>
                <a:latin typeface="Times New Roman" pitchFamily="18" charset="0"/>
              </a:endParaRPr>
            </a:p>
          </p:txBody>
        </p:sp>
        <p:sp>
          <p:nvSpPr>
            <p:cNvPr id="93491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3200" i="1">
                <a:solidFill>
                  <a:srgbClr val="000099"/>
                </a:solidFill>
                <a:latin typeface="Times New Roman" pitchFamily="18" charset="0"/>
              </a:endParaRPr>
            </a:p>
          </p:txBody>
        </p:sp>
        <p:sp>
          <p:nvSpPr>
            <p:cNvPr id="934920"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defTabSz="914400" eaLnBrk="0" fontAlgn="base" hangingPunct="0">
                <a:spcBef>
                  <a:spcPct val="0"/>
                </a:spcBef>
                <a:spcAft>
                  <a:spcPct val="0"/>
                </a:spcAft>
                <a:defRPr/>
              </a:pPr>
              <a:endParaRPr lang="en-US" sz="3200" i="1">
                <a:solidFill>
                  <a:srgbClr val="000099"/>
                </a:solidFill>
                <a:latin typeface="Times New Roman" pitchFamily="18" charset="0"/>
              </a:endParaRPr>
            </a:p>
          </p:txBody>
        </p:sp>
        <p:sp>
          <p:nvSpPr>
            <p:cNvPr id="934921"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defTabSz="914400" eaLnBrk="0" fontAlgn="base" hangingPunct="0">
                <a:spcBef>
                  <a:spcPct val="0"/>
                </a:spcBef>
                <a:spcAft>
                  <a:spcPct val="0"/>
                </a:spcAft>
                <a:defRPr/>
              </a:pPr>
              <a:endParaRPr lang="en-US" sz="3200" i="1">
                <a:solidFill>
                  <a:srgbClr val="000099"/>
                </a:solidFill>
                <a:latin typeface="Times New Roman" pitchFamily="18" charset="0"/>
              </a:endParaRPr>
            </a:p>
          </p:txBody>
        </p:sp>
        <p:sp>
          <p:nvSpPr>
            <p:cNvPr id="93492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3200" i="1">
                <a:solidFill>
                  <a:srgbClr val="000099"/>
                </a:solidFill>
                <a:latin typeface="Times New Roman" pitchFamily="18" charset="0"/>
              </a:endParaRPr>
            </a:p>
          </p:txBody>
        </p:sp>
        <p:sp>
          <p:nvSpPr>
            <p:cNvPr id="934923"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defTabSz="914400" eaLnBrk="0" fontAlgn="base" hangingPunct="0">
                <a:spcBef>
                  <a:spcPct val="0"/>
                </a:spcBef>
                <a:spcAft>
                  <a:spcPct val="0"/>
                </a:spcAft>
                <a:defRPr/>
              </a:pPr>
              <a:endParaRPr lang="en-US" sz="3200" i="1">
                <a:solidFill>
                  <a:srgbClr val="000099"/>
                </a:solidFill>
                <a:latin typeface="Times New Roman" pitchFamily="18" charset="0"/>
              </a:endParaRPr>
            </a:p>
          </p:txBody>
        </p:sp>
        <p:sp>
          <p:nvSpPr>
            <p:cNvPr id="93492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3200" i="1">
                <a:solidFill>
                  <a:srgbClr val="000099"/>
                </a:solidFill>
                <a:latin typeface="Times New Roman" pitchFamily="18" charset="0"/>
              </a:endParaRPr>
            </a:p>
          </p:txBody>
        </p:sp>
        <p:sp>
          <p:nvSpPr>
            <p:cNvPr id="934925"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defTabSz="914400" eaLnBrk="0" fontAlgn="base" hangingPunct="0">
                <a:spcBef>
                  <a:spcPct val="0"/>
                </a:spcBef>
                <a:spcAft>
                  <a:spcPct val="0"/>
                </a:spcAft>
                <a:defRPr/>
              </a:pPr>
              <a:endParaRPr lang="en-US" sz="3200" i="1">
                <a:solidFill>
                  <a:srgbClr val="000099"/>
                </a:solidFill>
                <a:latin typeface="Times New Roman" pitchFamily="18" charset="0"/>
              </a:endParaRPr>
            </a:p>
          </p:txBody>
        </p:sp>
        <p:sp>
          <p:nvSpPr>
            <p:cNvPr id="93492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3200" i="1">
                <a:solidFill>
                  <a:srgbClr val="000099"/>
                </a:solidFill>
                <a:latin typeface="Times New Roman" pitchFamily="18" charset="0"/>
              </a:endParaRPr>
            </a:p>
          </p:txBody>
        </p:sp>
        <p:sp>
          <p:nvSpPr>
            <p:cNvPr id="934927"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3200" i="1">
                <a:solidFill>
                  <a:srgbClr val="000099"/>
                </a:solidFill>
                <a:latin typeface="Times New Roman" pitchFamily="18" charset="0"/>
              </a:endParaRPr>
            </a:p>
          </p:txBody>
        </p:sp>
        <p:sp>
          <p:nvSpPr>
            <p:cNvPr id="93492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3200" i="1">
                <a:solidFill>
                  <a:srgbClr val="000099"/>
                </a:solidFill>
                <a:latin typeface="Times New Roman" pitchFamily="18" charset="0"/>
              </a:endParaRPr>
            </a:p>
          </p:txBody>
        </p:sp>
        <p:sp>
          <p:nvSpPr>
            <p:cNvPr id="93492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3200" i="1">
                <a:solidFill>
                  <a:srgbClr val="000099"/>
                </a:solidFill>
                <a:latin typeface="Times New Roman" pitchFamily="18" charset="0"/>
              </a:endParaRPr>
            </a:p>
          </p:txBody>
        </p:sp>
        <p:sp>
          <p:nvSpPr>
            <p:cNvPr id="93493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3200" i="1">
                <a:solidFill>
                  <a:srgbClr val="000099"/>
                </a:solidFill>
                <a:latin typeface="Times New Roman" pitchFamily="18" charset="0"/>
              </a:endParaRPr>
            </a:p>
          </p:txBody>
        </p:sp>
        <p:sp>
          <p:nvSpPr>
            <p:cNvPr id="934931"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defTabSz="914400" eaLnBrk="0" fontAlgn="base" hangingPunct="0">
                <a:spcBef>
                  <a:spcPct val="0"/>
                </a:spcBef>
                <a:spcAft>
                  <a:spcPct val="0"/>
                </a:spcAft>
                <a:defRPr/>
              </a:pPr>
              <a:endParaRPr lang="en-US" sz="3200" i="1">
                <a:solidFill>
                  <a:srgbClr val="000099"/>
                </a:solidFill>
                <a:latin typeface="Times New Roman" pitchFamily="18" charset="0"/>
              </a:endParaRPr>
            </a:p>
          </p:txBody>
        </p:sp>
        <p:sp>
          <p:nvSpPr>
            <p:cNvPr id="93493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3200" i="1">
                <a:solidFill>
                  <a:srgbClr val="000099"/>
                </a:solidFill>
                <a:latin typeface="Times New Roman" pitchFamily="18" charset="0"/>
              </a:endParaRPr>
            </a:p>
          </p:txBody>
        </p:sp>
        <p:sp>
          <p:nvSpPr>
            <p:cNvPr id="934933"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defTabSz="914400" eaLnBrk="0" fontAlgn="base" hangingPunct="0">
                <a:spcBef>
                  <a:spcPct val="0"/>
                </a:spcBef>
                <a:spcAft>
                  <a:spcPct val="0"/>
                </a:spcAft>
                <a:defRPr/>
              </a:pPr>
              <a:endParaRPr lang="en-US" sz="3200" i="1">
                <a:solidFill>
                  <a:srgbClr val="000099"/>
                </a:solidFill>
                <a:latin typeface="Times New Roman" pitchFamily="18" charset="0"/>
              </a:endParaRPr>
            </a:p>
          </p:txBody>
        </p:sp>
        <p:sp>
          <p:nvSpPr>
            <p:cNvPr id="93493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3200" i="1">
                <a:solidFill>
                  <a:srgbClr val="000099"/>
                </a:solidFill>
                <a:latin typeface="Times New Roman" pitchFamily="18" charset="0"/>
              </a:endParaRPr>
            </a:p>
          </p:txBody>
        </p:sp>
        <p:sp>
          <p:nvSpPr>
            <p:cNvPr id="93493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3200" i="1">
                <a:solidFill>
                  <a:srgbClr val="000099"/>
                </a:solidFill>
                <a:latin typeface="Times New Roman" pitchFamily="18" charset="0"/>
              </a:endParaRPr>
            </a:p>
          </p:txBody>
        </p:sp>
        <p:sp>
          <p:nvSpPr>
            <p:cNvPr id="93493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3200" i="1">
                <a:solidFill>
                  <a:srgbClr val="000099"/>
                </a:solidFill>
                <a:latin typeface="Times New Roman" pitchFamily="18" charset="0"/>
              </a:endParaRPr>
            </a:p>
          </p:txBody>
        </p:sp>
        <p:sp>
          <p:nvSpPr>
            <p:cNvPr id="934937"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defTabSz="914400" eaLnBrk="0" fontAlgn="base" hangingPunct="0">
                <a:spcBef>
                  <a:spcPct val="0"/>
                </a:spcBef>
                <a:spcAft>
                  <a:spcPct val="0"/>
                </a:spcAft>
                <a:defRPr/>
              </a:pPr>
              <a:endParaRPr lang="en-US" sz="3200" i="1">
                <a:solidFill>
                  <a:srgbClr val="000099"/>
                </a:solidFill>
                <a:latin typeface="Times New Roman" pitchFamily="18" charset="0"/>
              </a:endParaRPr>
            </a:p>
          </p:txBody>
        </p:sp>
        <p:sp>
          <p:nvSpPr>
            <p:cNvPr id="93493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3200" i="1">
                <a:solidFill>
                  <a:srgbClr val="000099"/>
                </a:solidFill>
                <a:latin typeface="Times New Roman" pitchFamily="18" charset="0"/>
              </a:endParaRPr>
            </a:p>
          </p:txBody>
        </p:sp>
        <p:sp>
          <p:nvSpPr>
            <p:cNvPr id="93493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3200" i="1">
                <a:solidFill>
                  <a:srgbClr val="000099"/>
                </a:solidFill>
                <a:latin typeface="Times New Roman" pitchFamily="18" charset="0"/>
              </a:endParaRPr>
            </a:p>
          </p:txBody>
        </p:sp>
        <p:sp>
          <p:nvSpPr>
            <p:cNvPr id="934940"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defTabSz="914400" eaLnBrk="0" fontAlgn="base" hangingPunct="0">
                <a:spcBef>
                  <a:spcPct val="0"/>
                </a:spcBef>
                <a:spcAft>
                  <a:spcPct val="0"/>
                </a:spcAft>
                <a:defRPr/>
              </a:pPr>
              <a:endParaRPr lang="en-US" sz="3200" i="1">
                <a:solidFill>
                  <a:srgbClr val="000099"/>
                </a:solidFill>
                <a:latin typeface="Times New Roman" pitchFamily="18" charset="0"/>
              </a:endParaRPr>
            </a:p>
          </p:txBody>
        </p:sp>
        <p:sp>
          <p:nvSpPr>
            <p:cNvPr id="93494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3200" i="1">
                <a:solidFill>
                  <a:srgbClr val="000099"/>
                </a:solidFill>
                <a:latin typeface="Times New Roman" pitchFamily="18" charset="0"/>
              </a:endParaRPr>
            </a:p>
          </p:txBody>
        </p:sp>
        <p:sp>
          <p:nvSpPr>
            <p:cNvPr id="934942"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defTabSz="914400" eaLnBrk="0" fontAlgn="base" hangingPunct="0">
                <a:spcBef>
                  <a:spcPct val="0"/>
                </a:spcBef>
                <a:spcAft>
                  <a:spcPct val="0"/>
                </a:spcAft>
                <a:defRPr/>
              </a:pPr>
              <a:endParaRPr lang="en-US" sz="3200" i="1">
                <a:solidFill>
                  <a:srgbClr val="000099"/>
                </a:solidFill>
                <a:latin typeface="Times New Roman" pitchFamily="18" charset="0"/>
              </a:endParaRPr>
            </a:p>
          </p:txBody>
        </p:sp>
        <p:sp>
          <p:nvSpPr>
            <p:cNvPr id="93494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3200" i="1">
                <a:solidFill>
                  <a:srgbClr val="000099"/>
                </a:solidFill>
                <a:latin typeface="Times New Roman" pitchFamily="18" charset="0"/>
              </a:endParaRPr>
            </a:p>
          </p:txBody>
        </p:sp>
        <p:sp>
          <p:nvSpPr>
            <p:cNvPr id="93494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3200" i="1">
                <a:solidFill>
                  <a:srgbClr val="000099"/>
                </a:solidFill>
                <a:latin typeface="Times New Roman" pitchFamily="18" charset="0"/>
              </a:endParaRPr>
            </a:p>
          </p:txBody>
        </p:sp>
        <p:sp>
          <p:nvSpPr>
            <p:cNvPr id="93494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3200" i="1">
                <a:solidFill>
                  <a:srgbClr val="000099"/>
                </a:solidFill>
                <a:latin typeface="Times New Roman" pitchFamily="18" charset="0"/>
              </a:endParaRPr>
            </a:p>
          </p:txBody>
        </p:sp>
        <p:sp>
          <p:nvSpPr>
            <p:cNvPr id="93494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3200" i="1">
                <a:solidFill>
                  <a:srgbClr val="000099"/>
                </a:solidFill>
                <a:latin typeface="Times New Roman" pitchFamily="18" charset="0"/>
              </a:endParaRPr>
            </a:p>
          </p:txBody>
        </p:sp>
        <p:sp>
          <p:nvSpPr>
            <p:cNvPr id="93494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3200" i="1">
                <a:solidFill>
                  <a:srgbClr val="000099"/>
                </a:solidFill>
                <a:latin typeface="Times New Roman" pitchFamily="18" charset="0"/>
              </a:endParaRPr>
            </a:p>
          </p:txBody>
        </p:sp>
        <p:sp>
          <p:nvSpPr>
            <p:cNvPr id="93494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3200" i="1">
                <a:solidFill>
                  <a:srgbClr val="000099"/>
                </a:solidFill>
                <a:latin typeface="Times New Roman" pitchFamily="18" charset="0"/>
              </a:endParaRPr>
            </a:p>
          </p:txBody>
        </p:sp>
        <p:sp>
          <p:nvSpPr>
            <p:cNvPr id="93494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3200" i="1">
                <a:solidFill>
                  <a:srgbClr val="000099"/>
                </a:solidFill>
                <a:latin typeface="Times New Roman" pitchFamily="18" charset="0"/>
              </a:endParaRPr>
            </a:p>
          </p:txBody>
        </p:sp>
        <p:sp>
          <p:nvSpPr>
            <p:cNvPr id="93495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3200" i="1">
                <a:solidFill>
                  <a:srgbClr val="000099"/>
                </a:solidFill>
                <a:latin typeface="Times New Roman" pitchFamily="18" charset="0"/>
              </a:endParaRPr>
            </a:p>
          </p:txBody>
        </p:sp>
        <p:grpSp>
          <p:nvGrpSpPr>
            <p:cNvPr id="29740" name="Group 39"/>
            <p:cNvGrpSpPr>
              <a:grpSpLocks/>
            </p:cNvGrpSpPr>
            <p:nvPr userDrawn="1"/>
          </p:nvGrpSpPr>
          <p:grpSpPr bwMode="auto">
            <a:xfrm>
              <a:off x="0" y="1632"/>
              <a:ext cx="5758" cy="1858"/>
              <a:chOff x="0" y="1632"/>
              <a:chExt cx="5758" cy="1858"/>
            </a:xfrm>
          </p:grpSpPr>
          <p:sp>
            <p:nvSpPr>
              <p:cNvPr id="93495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3200" i="1">
                  <a:solidFill>
                    <a:srgbClr val="000099"/>
                  </a:solidFill>
                  <a:latin typeface="Times New Roman" pitchFamily="18" charset="0"/>
                </a:endParaRPr>
              </a:p>
            </p:txBody>
          </p:sp>
          <p:sp>
            <p:nvSpPr>
              <p:cNvPr id="93495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3200" i="1">
                  <a:solidFill>
                    <a:srgbClr val="000099"/>
                  </a:solidFill>
                  <a:latin typeface="Times New Roman" pitchFamily="18" charset="0"/>
                </a:endParaRPr>
              </a:p>
            </p:txBody>
          </p:sp>
        </p:grpSp>
      </p:grpSp>
      <p:sp>
        <p:nvSpPr>
          <p:cNvPr id="934954"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34955"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34956"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i="0">
                <a:solidFill>
                  <a:schemeClr val="tx1"/>
                </a:solidFill>
                <a:effectLst>
                  <a:outerShdw blurRad="38100" dist="38100" dir="2700000" algn="tl">
                    <a:srgbClr val="000000"/>
                  </a:outerShdw>
                </a:effectLst>
                <a:latin typeface="+mn-lt"/>
              </a:defRPr>
            </a:lvl1pPr>
          </a:lstStyle>
          <a:p>
            <a:pPr defTabSz="914400" fontAlgn="base">
              <a:spcBef>
                <a:spcPct val="0"/>
              </a:spcBef>
              <a:spcAft>
                <a:spcPct val="0"/>
              </a:spcAft>
              <a:defRPr/>
            </a:pPr>
            <a:endParaRPr lang="en-US">
              <a:solidFill>
                <a:srgbClr val="FFFFFF"/>
              </a:solidFill>
              <a:latin typeface="Arial"/>
            </a:endParaRPr>
          </a:p>
        </p:txBody>
      </p:sp>
      <p:sp>
        <p:nvSpPr>
          <p:cNvPr id="934957"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i="0">
                <a:solidFill>
                  <a:schemeClr val="tx1"/>
                </a:solidFill>
                <a:effectLst>
                  <a:outerShdw blurRad="38100" dist="38100" dir="2700000" algn="tl">
                    <a:srgbClr val="000000"/>
                  </a:outerShdw>
                </a:effectLst>
                <a:latin typeface="+mn-lt"/>
              </a:defRPr>
            </a:lvl1pPr>
          </a:lstStyle>
          <a:p>
            <a:pPr defTabSz="914400" fontAlgn="base">
              <a:spcBef>
                <a:spcPct val="0"/>
              </a:spcBef>
              <a:spcAft>
                <a:spcPct val="0"/>
              </a:spcAft>
              <a:defRPr/>
            </a:pPr>
            <a:endParaRPr lang="en-US">
              <a:solidFill>
                <a:srgbClr val="FFFFFF"/>
              </a:solidFill>
              <a:latin typeface="Arial"/>
            </a:endParaRPr>
          </a:p>
        </p:txBody>
      </p:sp>
      <p:sp>
        <p:nvSpPr>
          <p:cNvPr id="934958"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i="0">
                <a:solidFill>
                  <a:schemeClr val="tx1"/>
                </a:solidFill>
                <a:effectLst>
                  <a:outerShdw blurRad="38100" dist="38100" dir="2700000" algn="tl">
                    <a:srgbClr val="000000"/>
                  </a:outerShdw>
                </a:effectLst>
                <a:latin typeface="+mn-lt"/>
              </a:defRPr>
            </a:lvl1pPr>
          </a:lstStyle>
          <a:p>
            <a:pPr defTabSz="914400" fontAlgn="base">
              <a:spcBef>
                <a:spcPct val="0"/>
              </a:spcBef>
              <a:spcAft>
                <a:spcPct val="0"/>
              </a:spcAft>
              <a:defRPr/>
            </a:pPr>
            <a:fld id="{3DAF3B23-68CB-4497-B80A-5879B6EA37B2}" type="slidenum">
              <a:rPr lang="en-US">
                <a:solidFill>
                  <a:srgbClr val="FFFFFF"/>
                </a:solidFill>
                <a:latin typeface="Arial"/>
              </a:rPr>
              <a:pPr defTabSz="914400" fontAlgn="base">
                <a:spcBef>
                  <a:spcPct val="0"/>
                </a:spcBef>
                <a:spcAft>
                  <a:spcPct val="0"/>
                </a:spcAft>
                <a:defRPr/>
              </a:pPr>
              <a:t>‹#›</a:t>
            </a:fld>
            <a:endParaRPr lang="en-US">
              <a:solidFill>
                <a:srgbClr val="FFFFFF"/>
              </a:solidFill>
              <a:latin typeface="Arial"/>
            </a:endParaRPr>
          </a:p>
        </p:txBody>
      </p:sp>
    </p:spTree>
    <p:extLst>
      <p:ext uri="{BB962C8B-B14F-4D97-AF65-F5344CB8AC3E}">
        <p14:creationId xmlns:p14="http://schemas.microsoft.com/office/powerpoint/2010/main" val="4234681650"/>
      </p:ext>
    </p:extLst>
  </p:cSld>
  <p:clrMap bg1="dk2" tx1="lt1" bg2="dk1" tx2="lt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90000"/>
        <a:buFont typeface="Wingdings" pitchFamily="2" charset="2"/>
        <a:buBlip>
          <a:blip r:embed="rId13"/>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90000"/>
        <a:buFont typeface="Wingdings" pitchFamily="2" charset="2"/>
        <a:buBlip>
          <a:blip r:embed="rId14"/>
        </a:buBlip>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90000"/>
        <a:buFont typeface="Wingdings" pitchFamily="2" charset="2"/>
        <a:buBlip>
          <a:blip r:embed="rId15"/>
        </a:buBlip>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90000"/>
        <a:buFont typeface="Wingdings" pitchFamily="2" charset="2"/>
        <a:buBlip>
          <a:blip r:embed="rId15"/>
        </a:buBlip>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90000"/>
        <a:buFont typeface="Wingdings" pitchFamily="2" charset="2"/>
        <a:buBlip>
          <a:blip r:embed="rId15"/>
        </a:buBlip>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90000"/>
        <a:buFont typeface="Wingdings" pitchFamily="2" charset="2"/>
        <a:buBlip>
          <a:blip r:embed="rId15"/>
        </a:buBlip>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90000"/>
        <a:buFont typeface="Wingdings" pitchFamily="2" charset="2"/>
        <a:buBlip>
          <a:blip r:embed="rId15"/>
        </a:buBlip>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3902075"/>
            <a:ext cx="3400425" cy="2949575"/>
            <a:chOff x="0" y="2458"/>
            <a:chExt cx="2142" cy="1858"/>
          </a:xfrm>
        </p:grpSpPr>
        <p:sp>
          <p:nvSpPr>
            <p:cNvPr id="75059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pPr>
              <a:endParaRPr lang="en-US">
                <a:solidFill>
                  <a:srgbClr val="FFFFFF"/>
                </a:solidFill>
                <a:latin typeface="Arial"/>
                <a:cs typeface="Arial"/>
              </a:endParaRPr>
            </a:p>
          </p:txBody>
        </p:sp>
        <p:sp>
          <p:nvSpPr>
            <p:cNvPr id="75059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pPr>
              <a:endParaRPr lang="en-US">
                <a:solidFill>
                  <a:srgbClr val="FFFFFF"/>
                </a:solidFill>
                <a:latin typeface="Arial"/>
                <a:cs typeface="Arial"/>
              </a:endParaRPr>
            </a:p>
          </p:txBody>
        </p:sp>
        <p:sp>
          <p:nvSpPr>
            <p:cNvPr id="75059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pPr>
              <a:endParaRPr lang="en-US">
                <a:solidFill>
                  <a:srgbClr val="FFFFFF"/>
                </a:solidFill>
                <a:latin typeface="Arial"/>
                <a:cs typeface="Arial"/>
              </a:endParaRPr>
            </a:p>
          </p:txBody>
        </p:sp>
        <p:sp>
          <p:nvSpPr>
            <p:cNvPr id="75059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pPr>
              <a:endParaRPr lang="en-US">
                <a:solidFill>
                  <a:srgbClr val="FFFFFF"/>
                </a:solidFill>
                <a:latin typeface="Arial"/>
                <a:cs typeface="Arial"/>
              </a:endParaRPr>
            </a:p>
          </p:txBody>
        </p:sp>
        <p:sp>
          <p:nvSpPr>
            <p:cNvPr id="75059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defTabSz="914400" fontAlgn="base">
                <a:spcBef>
                  <a:spcPct val="0"/>
                </a:spcBef>
                <a:spcAft>
                  <a:spcPct val="0"/>
                </a:spcAft>
              </a:pPr>
              <a:endParaRPr lang="en-US">
                <a:solidFill>
                  <a:srgbClr val="FFFFFF"/>
                </a:solidFill>
                <a:latin typeface="Arial"/>
                <a:cs typeface="Arial"/>
              </a:endParaRPr>
            </a:p>
          </p:txBody>
        </p:sp>
        <p:sp>
          <p:nvSpPr>
            <p:cNvPr id="75060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a:effectLst/>
          </p:spPr>
          <p:txBody>
            <a:bodyPr/>
            <a:lstStyle/>
            <a:p>
              <a:pPr defTabSz="914400" fontAlgn="base">
                <a:spcBef>
                  <a:spcPct val="0"/>
                </a:spcBef>
                <a:spcAft>
                  <a:spcPct val="0"/>
                </a:spcAft>
              </a:pPr>
              <a:endParaRPr lang="en-US">
                <a:solidFill>
                  <a:srgbClr val="FFFFFF"/>
                </a:solidFill>
                <a:latin typeface="Arial"/>
                <a:cs typeface="Arial"/>
              </a:endParaRPr>
            </a:p>
          </p:txBody>
        </p:sp>
        <p:sp>
          <p:nvSpPr>
            <p:cNvPr id="75060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defTabSz="914400" fontAlgn="base">
                <a:spcBef>
                  <a:spcPct val="0"/>
                </a:spcBef>
                <a:spcAft>
                  <a:spcPct val="0"/>
                </a:spcAft>
              </a:pPr>
              <a:endParaRPr lang="en-US">
                <a:solidFill>
                  <a:srgbClr val="FFFFFF"/>
                </a:solidFill>
                <a:latin typeface="Arial"/>
                <a:cs typeface="Arial"/>
              </a:endParaRPr>
            </a:p>
          </p:txBody>
        </p:sp>
      </p:grpSp>
      <p:sp>
        <p:nvSpPr>
          <p:cNvPr id="750602"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750603"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50604"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10199"/>
                  </a:outerShdw>
                </a:effectLst>
              </a:defRPr>
            </a:lvl1pPr>
          </a:lstStyle>
          <a:p>
            <a:pPr defTabSz="914400" fontAlgn="base">
              <a:spcBef>
                <a:spcPct val="0"/>
              </a:spcBef>
              <a:spcAft>
                <a:spcPct val="0"/>
              </a:spcAft>
            </a:pPr>
            <a:endParaRPr lang="en-US">
              <a:solidFill>
                <a:srgbClr val="FFFFFF"/>
              </a:solidFill>
              <a:latin typeface="Arial"/>
              <a:cs typeface="Arial"/>
            </a:endParaRPr>
          </a:p>
        </p:txBody>
      </p:sp>
      <p:sp>
        <p:nvSpPr>
          <p:cNvPr id="75060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10199"/>
                  </a:outerShdw>
                </a:effectLst>
              </a:defRPr>
            </a:lvl1pPr>
          </a:lstStyle>
          <a:p>
            <a:pPr defTabSz="914400" fontAlgn="base">
              <a:spcBef>
                <a:spcPct val="0"/>
              </a:spcBef>
              <a:spcAft>
                <a:spcPct val="0"/>
              </a:spcAft>
            </a:pPr>
            <a:endParaRPr lang="en-US">
              <a:solidFill>
                <a:srgbClr val="FFFFFF"/>
              </a:solidFill>
              <a:latin typeface="Arial"/>
              <a:cs typeface="Arial"/>
            </a:endParaRPr>
          </a:p>
        </p:txBody>
      </p:sp>
      <p:sp>
        <p:nvSpPr>
          <p:cNvPr id="750606"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10199"/>
                  </a:outerShdw>
                </a:effectLst>
              </a:defRPr>
            </a:lvl1pPr>
          </a:lstStyle>
          <a:p>
            <a:pPr defTabSz="914400" fontAlgn="base">
              <a:spcBef>
                <a:spcPct val="0"/>
              </a:spcBef>
              <a:spcAft>
                <a:spcPct val="0"/>
              </a:spcAft>
            </a:pPr>
            <a:fld id="{DDD46E2E-E943-4CC5-A76E-049EAB516D9C}" type="slidenum">
              <a:rPr lang="en-US">
                <a:solidFill>
                  <a:srgbClr val="FFFFFF"/>
                </a:solidFill>
                <a:latin typeface="Arial"/>
                <a:cs typeface="Arial"/>
              </a:rPr>
              <a:pPr defTabSz="914400" fontAlgn="base">
                <a:spcBef>
                  <a:spcPct val="0"/>
                </a:spcBef>
                <a:spcAft>
                  <a:spcPct val="0"/>
                </a:spcAft>
              </a:pPr>
              <a:t>‹#›</a:t>
            </a:fld>
            <a:endParaRPr lang="en-US">
              <a:solidFill>
                <a:srgbClr val="FFFFFF"/>
              </a:solidFill>
              <a:latin typeface="Arial"/>
              <a:cs typeface="Arial"/>
            </a:endParaRPr>
          </a:p>
        </p:txBody>
      </p:sp>
    </p:spTree>
    <p:extLst>
      <p:ext uri="{BB962C8B-B14F-4D97-AF65-F5344CB8AC3E}">
        <p14:creationId xmlns:p14="http://schemas.microsoft.com/office/powerpoint/2010/main" val="1098879585"/>
      </p:ext>
    </p:extLst>
  </p:cSld>
  <p:clrMap bg1="dk2" tx1="lt1" bg2="dk1" tx2="lt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Lst>
  <p:timing>
    <p:tnLst>
      <p:par>
        <p:cTn xmlns:p14="http://schemas.microsoft.com/office/powerpoint/2010/main" id="1" dur="indefinite" restart="never" nodeType="tmRoot"/>
      </p:par>
    </p:tnLst>
  </p:timing>
  <p:txStyles>
    <p:titleStyle>
      <a:lvl1pPr algn="ctr" rtl="0" fontAlgn="base">
        <a:spcBef>
          <a:spcPct val="0"/>
        </a:spcBef>
        <a:spcAft>
          <a:spcPct val="0"/>
        </a:spcAft>
        <a:defRPr sz="4400">
          <a:solidFill>
            <a:schemeClr val="tx2"/>
          </a:solidFill>
          <a:effectLst>
            <a:outerShdw blurRad="38100" dist="38100" dir="2700000" algn="tl">
              <a:srgbClr val="FFFFFF"/>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FFFFFF"/>
            </a:outerShdw>
          </a:effectLst>
          <a:latin typeface="Arial" charset="0"/>
          <a:cs typeface="Arial" charset="0"/>
        </a:defRPr>
      </a:lvl2pPr>
      <a:lvl3pPr algn="ctr" rtl="0" fontAlgn="base">
        <a:spcBef>
          <a:spcPct val="0"/>
        </a:spcBef>
        <a:spcAft>
          <a:spcPct val="0"/>
        </a:spcAft>
        <a:defRPr sz="4400">
          <a:solidFill>
            <a:schemeClr val="tx2"/>
          </a:solidFill>
          <a:effectLst>
            <a:outerShdw blurRad="38100" dist="38100" dir="2700000" algn="tl">
              <a:srgbClr val="FFFFFF"/>
            </a:outerShdw>
          </a:effectLst>
          <a:latin typeface="Arial" charset="0"/>
          <a:cs typeface="Arial" charset="0"/>
        </a:defRPr>
      </a:lvl3pPr>
      <a:lvl4pPr algn="ctr" rtl="0" fontAlgn="base">
        <a:spcBef>
          <a:spcPct val="0"/>
        </a:spcBef>
        <a:spcAft>
          <a:spcPct val="0"/>
        </a:spcAft>
        <a:defRPr sz="4400">
          <a:solidFill>
            <a:schemeClr val="tx2"/>
          </a:solidFill>
          <a:effectLst>
            <a:outerShdw blurRad="38100" dist="38100" dir="2700000" algn="tl">
              <a:srgbClr val="FFFFFF"/>
            </a:outerShdw>
          </a:effectLst>
          <a:latin typeface="Arial" charset="0"/>
          <a:cs typeface="Arial" charset="0"/>
        </a:defRPr>
      </a:lvl4pPr>
      <a:lvl5pPr algn="ctr" rtl="0" fontAlgn="base">
        <a:spcBef>
          <a:spcPct val="0"/>
        </a:spcBef>
        <a:spcAft>
          <a:spcPct val="0"/>
        </a:spcAft>
        <a:defRPr sz="4400">
          <a:solidFill>
            <a:schemeClr val="tx2"/>
          </a:solidFill>
          <a:effectLst>
            <a:outerShdw blurRad="38100" dist="38100" dir="2700000" algn="tl">
              <a:srgbClr val="FFFFFF"/>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charset="0"/>
          <a:cs typeface="Arial" charset="0"/>
        </a:defRPr>
      </a:lvl9pPr>
    </p:titleStyle>
    <p:bodyStyle>
      <a:lvl1pPr marL="342900" indent="-342900" algn="l" rtl="0" fontAlgn="base">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10199"/>
            </a:outerShdw>
          </a:effectLst>
          <a:latin typeface="+mn-lt"/>
          <a:ea typeface="+mn-ea"/>
          <a:cs typeface="+mn-cs"/>
        </a:defRPr>
      </a:lvl1pPr>
      <a:lvl2pPr marL="742950" indent="-285750" algn="l" rtl="0" fontAlgn="base">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10199"/>
            </a:outerShdw>
          </a:effectLst>
          <a:latin typeface="+mn-lt"/>
          <a:cs typeface="+mn-cs"/>
        </a:defRPr>
      </a:lvl2pPr>
      <a:lvl3pPr marL="1143000" indent="-228600" algn="l" rtl="0" fontAlgn="base">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10199"/>
            </a:outerShdw>
          </a:effectLst>
          <a:latin typeface="+mn-lt"/>
          <a:cs typeface="+mn-cs"/>
        </a:defRPr>
      </a:lvl3pPr>
      <a:lvl4pPr marL="1600200" indent="-228600" algn="l" rtl="0" fontAlgn="base">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10199"/>
            </a:outerShdw>
          </a:effectLst>
          <a:latin typeface="+mn-lt"/>
          <a:cs typeface="+mn-cs"/>
        </a:defRPr>
      </a:lvl4pPr>
      <a:lvl5pPr marL="20574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cs typeface="+mn-cs"/>
        </a:defRPr>
      </a:lvl5pPr>
      <a:lvl6pPr marL="25146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cs typeface="+mn-cs"/>
        </a:defRPr>
      </a:lvl6pPr>
      <a:lvl7pPr marL="29718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cs typeface="+mn-cs"/>
        </a:defRPr>
      </a:lvl7pPr>
      <a:lvl8pPr marL="34290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cs typeface="+mn-cs"/>
        </a:defRPr>
      </a:lvl8pPr>
      <a:lvl9pPr marL="38862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6688"/>
            <a:ext cx="9144000" cy="4445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defTabSz="914400">
              <a:defRPr/>
            </a:pPr>
            <a:endParaRPr lang="en-US">
              <a:solidFill>
                <a:prstClr val="white"/>
              </a:solidFill>
              <a:latin typeface="Corbel"/>
            </a:endParaRPr>
          </a:p>
        </p:txBody>
      </p:sp>
      <p:sp>
        <p:nvSpPr>
          <p:cNvPr id="7" name="Rectangle 6"/>
          <p:cNvSpPr/>
          <p:nvPr/>
        </p:nvSpPr>
        <p:spPr bwMode="ltGray">
          <a:xfrm>
            <a:off x="0" y="0"/>
            <a:ext cx="9144000" cy="14335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defTabSz="914400">
              <a:defRPr/>
            </a:pPr>
            <a:endParaRPr lang="en-US">
              <a:solidFill>
                <a:prstClr val="white"/>
              </a:solidFill>
              <a:latin typeface="Corbel"/>
            </a:endParaRPr>
          </a:p>
        </p:txBody>
      </p:sp>
      <p:sp>
        <p:nvSpPr>
          <p:cNvPr id="2" name="Title Placeholder 1"/>
          <p:cNvSpPr>
            <a:spLocks noGrp="1"/>
          </p:cNvSpPr>
          <p:nvPr>
            <p:ph type="title"/>
          </p:nvPr>
        </p:nvSpPr>
        <p:spPr>
          <a:xfrm>
            <a:off x="457200" y="152400"/>
            <a:ext cx="8229600" cy="1250950"/>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lang="en-US" smtClean="0"/>
              <a:t>Click to edit Master title style</a:t>
            </a:r>
            <a:endParaRPr lang="en-US"/>
          </a:p>
        </p:txBody>
      </p:sp>
      <p:sp>
        <p:nvSpPr>
          <p:cNvPr id="16389" name="Text Placeholder 2"/>
          <p:cNvSpPr>
            <a:spLocks noGrp="1"/>
          </p:cNvSpPr>
          <p:nvPr>
            <p:ph type="body" idx="1"/>
          </p:nvPr>
        </p:nvSpPr>
        <p:spPr bwMode="auto">
          <a:xfrm>
            <a:off x="457200" y="1774825"/>
            <a:ext cx="8229600" cy="462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4864" tIns="9144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477000"/>
            <a:ext cx="2133600" cy="274638"/>
          </a:xfrm>
          <a:prstGeom prst="rect">
            <a:avLst/>
          </a:prstGeom>
        </p:spPr>
        <p:txBody>
          <a:bodyPr vert="horz" lIns="109728" rIns="45720" bIns="0" rtlCol="0" anchor="b"/>
          <a:lstStyle>
            <a:lvl1pPr algn="l" eaLnBrk="1" fontAlgn="auto" latinLnBrk="0" hangingPunct="1">
              <a:spcBef>
                <a:spcPts val="0"/>
              </a:spcBef>
              <a:spcAft>
                <a:spcPts val="0"/>
              </a:spcAft>
              <a:defRPr kumimoji="0" sz="1200">
                <a:solidFill>
                  <a:prstClr val="white">
                    <a:shade val="50000"/>
                  </a:prstClr>
                </a:solidFill>
                <a:latin typeface="Book Antiqua"/>
              </a:defRPr>
            </a:lvl1pPr>
            <a:extLst/>
          </a:lstStyle>
          <a:p>
            <a:pPr defTabSz="914400">
              <a:defRPr/>
            </a:pPr>
            <a:fld id="{DA8B8CFE-62B6-403B-A125-5DD46966892E}" type="datetimeFigureOut">
              <a:rPr lang="en-US"/>
              <a:pPr defTabSz="914400">
                <a:defRPr/>
              </a:pPr>
              <a:t>5/9/17</a:t>
            </a:fld>
            <a:endParaRPr lang="en-US"/>
          </a:p>
        </p:txBody>
      </p:sp>
      <p:sp>
        <p:nvSpPr>
          <p:cNvPr id="5" name="Footer Placeholder 4"/>
          <p:cNvSpPr>
            <a:spLocks noGrp="1"/>
          </p:cNvSpPr>
          <p:nvPr>
            <p:ph type="ftr" sz="quarter" idx="3"/>
          </p:nvPr>
        </p:nvSpPr>
        <p:spPr>
          <a:xfrm>
            <a:off x="2640013" y="6477000"/>
            <a:ext cx="5508625" cy="274638"/>
          </a:xfrm>
          <a:prstGeom prst="rect">
            <a:avLst/>
          </a:prstGeom>
        </p:spPr>
        <p:txBody>
          <a:bodyPr vert="horz" lIns="45720" rIns="45720" bIns="0" rtlCol="0" anchor="b"/>
          <a:lstStyle>
            <a:lvl1pPr algn="l" eaLnBrk="1" fontAlgn="auto" latinLnBrk="0" hangingPunct="1">
              <a:spcBef>
                <a:spcPts val="0"/>
              </a:spcBef>
              <a:spcAft>
                <a:spcPts val="0"/>
              </a:spcAft>
              <a:defRPr kumimoji="0" sz="1200">
                <a:solidFill>
                  <a:prstClr val="white">
                    <a:shade val="50000"/>
                  </a:prstClr>
                </a:solidFill>
                <a:latin typeface="Book Antiqua"/>
              </a:defRPr>
            </a:lvl1pPr>
            <a:extLst/>
          </a:lstStyle>
          <a:p>
            <a:pPr defTabSz="914400">
              <a:defRPr/>
            </a:pPr>
            <a:endParaRPr lang="en-US"/>
          </a:p>
        </p:txBody>
      </p:sp>
      <p:sp>
        <p:nvSpPr>
          <p:cNvPr id="6" name="Slide Number Placeholder 5"/>
          <p:cNvSpPr>
            <a:spLocks noGrp="1"/>
          </p:cNvSpPr>
          <p:nvPr>
            <p:ph type="sldNum" sz="quarter" idx="4"/>
          </p:nvPr>
        </p:nvSpPr>
        <p:spPr>
          <a:xfrm>
            <a:off x="8204200" y="6477000"/>
            <a:ext cx="733425" cy="274638"/>
          </a:xfrm>
          <a:prstGeom prst="rect">
            <a:avLst/>
          </a:prstGeom>
        </p:spPr>
        <p:txBody>
          <a:bodyPr vert="horz" bIns="0" rtlCol="0" anchor="b"/>
          <a:lstStyle>
            <a:lvl1pPr algn="r" eaLnBrk="1" fontAlgn="auto" latinLnBrk="0" hangingPunct="1">
              <a:spcBef>
                <a:spcPts val="0"/>
              </a:spcBef>
              <a:spcAft>
                <a:spcPts val="0"/>
              </a:spcAft>
              <a:defRPr kumimoji="0" sz="1200">
                <a:solidFill>
                  <a:prstClr val="white">
                    <a:shade val="50000"/>
                  </a:prstClr>
                </a:solidFill>
                <a:latin typeface="Book Antiqua"/>
              </a:defRPr>
            </a:lvl1pPr>
            <a:extLst/>
          </a:lstStyle>
          <a:p>
            <a:pPr defTabSz="914400">
              <a:defRPr/>
            </a:pPr>
            <a:fld id="{98A68F14-DC2F-4F6E-88B0-78749B80B543}" type="slidenum">
              <a:rPr lang="en-US"/>
              <a:pPr defTabSz="914400">
                <a:defRPr/>
              </a:pPr>
              <a:t>‹#›</a:t>
            </a:fld>
            <a:endParaRPr lang="en-US"/>
          </a:p>
        </p:txBody>
      </p:sp>
    </p:spTree>
    <p:extLst>
      <p:ext uri="{BB962C8B-B14F-4D97-AF65-F5344CB8AC3E}">
        <p14:creationId xmlns:p14="http://schemas.microsoft.com/office/powerpoint/2010/main" val="2439755439"/>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Lst>
  <p:transition xmlns:p14="http://schemas.microsoft.com/office/powerpoint/2010/main" spd="slow">
    <p:fade/>
  </p:transition>
  <p:timing>
    <p:tnLst>
      <p:par>
        <p:cTn xmlns:p14="http://schemas.microsoft.com/office/powerpoint/2010/main" id="1" dur="indefinite" restart="never" nodeType="tmRoot"/>
      </p:par>
    </p:tnLst>
  </p:timing>
  <p:txStyles>
    <p:titleStyle>
      <a:lvl1pPr algn="l" rtl="0" eaLnBrk="0" fontAlgn="base" hangingPunct="0">
        <a:spcBef>
          <a:spcPct val="0"/>
        </a:spcBef>
        <a:spcAft>
          <a:spcPct val="0"/>
        </a:spcAft>
        <a:defRPr sz="4500" b="1" kern="1200">
          <a:solidFill>
            <a:srgbClr val="FF7C05"/>
          </a:solidFill>
          <a:latin typeface="+mj-lt"/>
          <a:ea typeface="+mj-ea"/>
          <a:cs typeface="+mj-cs"/>
        </a:defRPr>
      </a:lvl1pPr>
      <a:lvl2pPr algn="l" rtl="0" eaLnBrk="0" fontAlgn="base" hangingPunct="0">
        <a:spcBef>
          <a:spcPct val="0"/>
        </a:spcBef>
        <a:spcAft>
          <a:spcPct val="0"/>
        </a:spcAft>
        <a:defRPr sz="4500" b="1">
          <a:solidFill>
            <a:srgbClr val="FF7C05"/>
          </a:solidFill>
          <a:latin typeface="Corbel" pitchFamily="34" charset="0"/>
        </a:defRPr>
      </a:lvl2pPr>
      <a:lvl3pPr algn="l" rtl="0" eaLnBrk="0" fontAlgn="base" hangingPunct="0">
        <a:spcBef>
          <a:spcPct val="0"/>
        </a:spcBef>
        <a:spcAft>
          <a:spcPct val="0"/>
        </a:spcAft>
        <a:defRPr sz="4500" b="1">
          <a:solidFill>
            <a:srgbClr val="FF7C05"/>
          </a:solidFill>
          <a:latin typeface="Corbel" pitchFamily="34" charset="0"/>
        </a:defRPr>
      </a:lvl3pPr>
      <a:lvl4pPr algn="l" rtl="0" eaLnBrk="0" fontAlgn="base" hangingPunct="0">
        <a:spcBef>
          <a:spcPct val="0"/>
        </a:spcBef>
        <a:spcAft>
          <a:spcPct val="0"/>
        </a:spcAft>
        <a:defRPr sz="4500" b="1">
          <a:solidFill>
            <a:srgbClr val="FF7C05"/>
          </a:solidFill>
          <a:latin typeface="Corbel" pitchFamily="34" charset="0"/>
        </a:defRPr>
      </a:lvl4pPr>
      <a:lvl5pPr algn="l" rtl="0" eaLnBrk="0" fontAlgn="base" hangingPunct="0">
        <a:spcBef>
          <a:spcPct val="0"/>
        </a:spcBef>
        <a:spcAft>
          <a:spcPct val="0"/>
        </a:spcAft>
        <a:defRPr sz="4500" b="1">
          <a:solidFill>
            <a:srgbClr val="FF7C05"/>
          </a:solidFill>
          <a:latin typeface="Corbel" pitchFamily="34" charset="0"/>
        </a:defRPr>
      </a:lvl5pPr>
      <a:lvl6pPr marL="457200" algn="l" rtl="0" fontAlgn="base">
        <a:spcBef>
          <a:spcPct val="0"/>
        </a:spcBef>
        <a:spcAft>
          <a:spcPct val="0"/>
        </a:spcAft>
        <a:defRPr sz="4500" b="1">
          <a:solidFill>
            <a:srgbClr val="FF7C05"/>
          </a:solidFill>
          <a:latin typeface="Corbel" pitchFamily="34" charset="0"/>
        </a:defRPr>
      </a:lvl6pPr>
      <a:lvl7pPr marL="914400" algn="l" rtl="0" fontAlgn="base">
        <a:spcBef>
          <a:spcPct val="0"/>
        </a:spcBef>
        <a:spcAft>
          <a:spcPct val="0"/>
        </a:spcAft>
        <a:defRPr sz="4500" b="1">
          <a:solidFill>
            <a:srgbClr val="FF7C05"/>
          </a:solidFill>
          <a:latin typeface="Corbel" pitchFamily="34" charset="0"/>
        </a:defRPr>
      </a:lvl7pPr>
      <a:lvl8pPr marL="1371600" algn="l" rtl="0" fontAlgn="base">
        <a:spcBef>
          <a:spcPct val="0"/>
        </a:spcBef>
        <a:spcAft>
          <a:spcPct val="0"/>
        </a:spcAft>
        <a:defRPr sz="4500" b="1">
          <a:solidFill>
            <a:srgbClr val="FF7C05"/>
          </a:solidFill>
          <a:latin typeface="Corbel" pitchFamily="34" charset="0"/>
        </a:defRPr>
      </a:lvl8pPr>
      <a:lvl9pPr marL="1828800" algn="l" rtl="0" fontAlgn="base">
        <a:spcBef>
          <a:spcPct val="0"/>
        </a:spcBef>
        <a:spcAft>
          <a:spcPct val="0"/>
        </a:spcAft>
        <a:defRPr sz="4500" b="1">
          <a:solidFill>
            <a:srgbClr val="FF7C05"/>
          </a:solidFill>
          <a:latin typeface="Corbel" pitchFamily="34" charset="0"/>
        </a:defRPr>
      </a:lvl9pPr>
      <a:extLst/>
    </p:titleStyle>
    <p:bodyStyle>
      <a:lvl1pPr marL="438150" indent="-319088" algn="l" rtl="0" eaLnBrk="0" fontAlgn="base" hangingPunct="0">
        <a:spcBef>
          <a:spcPct val="0"/>
        </a:spcBef>
        <a:spcAft>
          <a:spcPct val="0"/>
        </a:spcAft>
        <a:buClr>
          <a:schemeClr val="accent1"/>
        </a:buClr>
        <a:buSzPct val="80000"/>
        <a:buFont typeface="Wingdings 2" pitchFamily="18" charset="2"/>
        <a:buChar char=""/>
        <a:defRPr sz="3200" kern="1200">
          <a:solidFill>
            <a:schemeClr val="tx1"/>
          </a:solidFill>
          <a:latin typeface="+mn-lt"/>
          <a:ea typeface="+mn-ea"/>
          <a:cs typeface="+mn-cs"/>
        </a:defRPr>
      </a:lvl1pPr>
      <a:lvl2pPr marL="730250" indent="-273050" algn="l" rtl="0" eaLnBrk="0" fontAlgn="base" hangingPunct="0">
        <a:spcBef>
          <a:spcPct val="20000"/>
        </a:spcBef>
        <a:spcAft>
          <a:spcPct val="0"/>
        </a:spcAft>
        <a:buClr>
          <a:schemeClr val="accent2"/>
        </a:buClr>
        <a:buSzPct val="90000"/>
        <a:buFont typeface="Wingdings" pitchFamily="2" charset="2"/>
        <a:buChar char=""/>
        <a:defRPr sz="2800" kern="1200">
          <a:solidFill>
            <a:schemeClr val="tx1"/>
          </a:solidFill>
          <a:latin typeface="+mn-lt"/>
          <a:ea typeface="+mn-ea"/>
          <a:cs typeface="+mn-cs"/>
        </a:defRPr>
      </a:lvl2pPr>
      <a:lvl3pPr marL="995363" indent="-228600" algn="l" rtl="0" eaLnBrk="0" fontAlgn="base" hangingPunct="0">
        <a:spcBef>
          <a:spcPct val="20000"/>
        </a:spcBef>
        <a:spcAft>
          <a:spcPct val="0"/>
        </a:spcAft>
        <a:buClr>
          <a:srgbClr val="B32C16"/>
        </a:buClr>
        <a:buFont typeface="Arial" charset="0"/>
        <a:buChar char="▪"/>
        <a:defRPr sz="2400" kern="1200">
          <a:solidFill>
            <a:schemeClr val="tx1"/>
          </a:solidFill>
          <a:latin typeface="+mn-lt"/>
          <a:ea typeface="+mn-ea"/>
          <a:cs typeface="+mn-cs"/>
        </a:defRPr>
      </a:lvl3pPr>
      <a:lvl4pPr marL="1216025" indent="-182563" algn="l" rtl="0" eaLnBrk="0" fontAlgn="base" hangingPunct="0">
        <a:spcBef>
          <a:spcPct val="20000"/>
        </a:spcBef>
        <a:spcAft>
          <a:spcPct val="0"/>
        </a:spcAft>
        <a:buClr>
          <a:srgbClr val="F5CD2D"/>
        </a:buClr>
        <a:buFont typeface="Arial" charset="0"/>
        <a:buChar char="▪"/>
        <a:defRPr sz="2000" kern="1200">
          <a:solidFill>
            <a:schemeClr val="tx1"/>
          </a:solidFill>
          <a:latin typeface="+mn-lt"/>
          <a:ea typeface="+mn-ea"/>
          <a:cs typeface="+mn-cs"/>
        </a:defRPr>
      </a:lvl4pPr>
      <a:lvl5pPr marL="1425575" indent="-182563" algn="l" rtl="0" eaLnBrk="0" fontAlgn="base" hangingPunct="0">
        <a:spcBef>
          <a:spcPct val="20000"/>
        </a:spcBef>
        <a:spcAft>
          <a:spcPct val="0"/>
        </a:spcAft>
        <a:buClr>
          <a:srgbClr val="AEBAD5"/>
        </a:buClr>
        <a:buFont typeface="Wingdings 3" pitchFamily="18" charset="2"/>
        <a:buChar char=""/>
        <a:defRPr lang="en-US" sz="2000" kern="120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defTabSz="914400"/>
            <a:endParaRPr lang="en-US">
              <a:solidFill>
                <a:prstClr val="white"/>
              </a:solidFill>
              <a:latin typeface="Corbel"/>
            </a:endParaRPr>
          </a:p>
        </p:txBody>
      </p:sp>
      <p:sp>
        <p:nvSpPr>
          <p:cNvPr id="7" name="Rectangle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defTabSz="914400"/>
            <a:endParaRPr lang="en-US">
              <a:solidFill>
                <a:prstClr val="white"/>
              </a:solidFill>
              <a:latin typeface="Corbel"/>
            </a:endParaRPr>
          </a:p>
        </p:txBody>
      </p:sp>
      <p:sp>
        <p:nvSpPr>
          <p:cNvPr id="2" name="Title Placehold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775191"/>
            <a:ext cx="8229600" cy="4625609"/>
          </a:xfrm>
          <a:prstGeom prst="rect">
            <a:avLst/>
          </a:prstGeom>
        </p:spPr>
        <p:txBody>
          <a:bodyPr vert="horz" lIns="54864" tIns="91440" rtlCol="0">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pPr defTabSz="914400"/>
            <a:fld id="{57741CF0-4449-4320-9762-ACA5ABA89637}" type="datetimeFigureOut">
              <a:rPr lang="en-US" smtClean="0">
                <a:solidFill>
                  <a:prstClr val="white">
                    <a:shade val="50000"/>
                  </a:prstClr>
                </a:solidFill>
                <a:latin typeface="Book Antiqua"/>
              </a:rPr>
              <a:pPr defTabSz="914400"/>
              <a:t>5/9/17</a:t>
            </a:fld>
            <a:endParaRPr lang="en-US">
              <a:solidFill>
                <a:prstClr val="white">
                  <a:shade val="50000"/>
                </a:prstClr>
              </a:solidFill>
              <a:latin typeface="Book Antiqua"/>
            </a:endParaRPr>
          </a:p>
        </p:txBody>
      </p:sp>
      <p:sp>
        <p:nvSpPr>
          <p:cNvPr id="5" name="Footer Placeholder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pPr defTabSz="914400"/>
            <a:endParaRPr lang="en-US">
              <a:solidFill>
                <a:prstClr val="white">
                  <a:shade val="50000"/>
                </a:prstClr>
              </a:solidFill>
              <a:latin typeface="Book Antiqua"/>
            </a:endParaRPr>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pPr defTabSz="914400"/>
            <a:fld id="{5E0E5CCE-5A7C-4F40-9AF4-409422FDEB98}" type="slidenum">
              <a:rPr lang="en-US" smtClean="0">
                <a:solidFill>
                  <a:prstClr val="white">
                    <a:shade val="50000"/>
                  </a:prstClr>
                </a:solidFill>
                <a:latin typeface="Book Antiqua"/>
              </a:rPr>
              <a:pPr defTabSz="914400"/>
              <a:t>‹#›</a:t>
            </a:fld>
            <a:endParaRPr lang="en-US">
              <a:solidFill>
                <a:prstClr val="white">
                  <a:shade val="50000"/>
                </a:prstClr>
              </a:solidFill>
              <a:latin typeface="Book Antiqua"/>
            </a:endParaRPr>
          </a:p>
        </p:txBody>
      </p:sp>
    </p:spTree>
    <p:extLst>
      <p:ext uri="{BB962C8B-B14F-4D97-AF65-F5344CB8AC3E}">
        <p14:creationId xmlns:p14="http://schemas.microsoft.com/office/powerpoint/2010/main" val="4149469811"/>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Lst>
  <p:transition xmlns:p14="http://schemas.microsoft.com/office/powerpoint/2010/main" spd="slow">
    <p:fade/>
  </p:transition>
  <p:timing>
    <p:tnLst>
      <p:par>
        <p:cTn xmlns:p14="http://schemas.microsoft.com/office/powerpoint/2010/main" id="1" dur="indefinite" restart="never" nodeType="tmRoot"/>
      </p:par>
    </p:tnLst>
  </p:timing>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2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defRPr>
            </a:lvl1pPr>
          </a:lstStyle>
          <a:p>
            <a:pPr defTabSz="914400" eaLnBrk="0" fontAlgn="base" hangingPunct="0">
              <a:spcBef>
                <a:spcPct val="0"/>
              </a:spcBef>
              <a:spcAft>
                <a:spcPct val="0"/>
              </a:spcAft>
              <a:defRPr/>
            </a:pPr>
            <a:endParaRPr lang="en-US">
              <a:solidFill>
                <a:srgbClr val="000000"/>
              </a:solidFill>
              <a:latin typeface="Times New Roman"/>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defRPr>
            </a:lvl1pPr>
          </a:lstStyle>
          <a:p>
            <a:pPr algn="ctr" defTabSz="914400" eaLnBrk="0" fontAlgn="base" hangingPunct="0">
              <a:spcBef>
                <a:spcPct val="0"/>
              </a:spcBef>
              <a:spcAft>
                <a:spcPct val="0"/>
              </a:spcAft>
              <a:defRPr/>
            </a:pPr>
            <a:endParaRPr lang="en-US">
              <a:solidFill>
                <a:srgbClr val="000000"/>
              </a:solidFill>
              <a:latin typeface="Times New Roman"/>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defRPr>
            </a:lvl1pPr>
          </a:lstStyle>
          <a:p>
            <a:pPr defTabSz="914400" eaLnBrk="0" fontAlgn="base" hangingPunct="0">
              <a:spcBef>
                <a:spcPct val="0"/>
              </a:spcBef>
              <a:spcAft>
                <a:spcPct val="0"/>
              </a:spcAft>
              <a:defRPr/>
            </a:pPr>
            <a:fld id="{3EDFD49F-5A57-4EF9-B94E-33F3D668E59C}" type="slidenum">
              <a:rPr lang="en-US">
                <a:solidFill>
                  <a:srgbClr val="000000"/>
                </a:solidFill>
                <a:latin typeface="Times New Roman"/>
              </a:rPr>
              <a:pPr defTabSz="914400" eaLnBrk="0" fontAlgn="base" hangingPunct="0">
                <a:spcBef>
                  <a:spcPct val="0"/>
                </a:spcBef>
                <a:spcAft>
                  <a:spcPct val="0"/>
                </a:spcAft>
                <a:defRPr/>
              </a:pPr>
              <a:t>‹#›</a:t>
            </a:fld>
            <a:endParaRPr lang="en-US">
              <a:solidFill>
                <a:srgbClr val="000000"/>
              </a:solidFill>
              <a:latin typeface="Times New Roman"/>
            </a:endParaRPr>
          </a:p>
        </p:txBody>
      </p:sp>
    </p:spTree>
    <p:extLst>
      <p:ext uri="{BB962C8B-B14F-4D97-AF65-F5344CB8AC3E}">
        <p14:creationId xmlns:p14="http://schemas.microsoft.com/office/powerpoint/2010/main" val="200165188"/>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Lst>
  <p:transition xmlns:p14="http://schemas.microsoft.com/office/powerpoint/2010/mai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216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689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smtClean="0">
                <a:solidFill>
                  <a:srgbClr val="000000"/>
                </a:solidFill>
                <a:latin typeface="Times New Roman" pitchFamily="18" charset="0"/>
              </a:defRPr>
            </a:lvl1pPr>
          </a:lstStyle>
          <a:p>
            <a:pPr defTabSz="914400" fontAlgn="base">
              <a:spcBef>
                <a:spcPct val="0"/>
              </a:spcBef>
              <a:spcAft>
                <a:spcPct val="0"/>
              </a:spcAft>
              <a:defRPr/>
            </a:pPr>
            <a:endParaRPr lang="en-US">
              <a:cs typeface="Arial"/>
            </a:endParaRPr>
          </a:p>
        </p:txBody>
      </p:sp>
      <p:sp>
        <p:nvSpPr>
          <p:cNvPr id="4689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smtClean="0">
                <a:solidFill>
                  <a:srgbClr val="000000"/>
                </a:solidFill>
                <a:latin typeface="Times New Roman" pitchFamily="18" charset="0"/>
              </a:defRPr>
            </a:lvl1pPr>
          </a:lstStyle>
          <a:p>
            <a:pPr defTabSz="914400" fontAlgn="base">
              <a:spcBef>
                <a:spcPct val="0"/>
              </a:spcBef>
              <a:spcAft>
                <a:spcPct val="0"/>
              </a:spcAft>
              <a:defRPr/>
            </a:pPr>
            <a:endParaRPr lang="en-US">
              <a:cs typeface="Arial"/>
            </a:endParaRPr>
          </a:p>
        </p:txBody>
      </p:sp>
      <p:sp>
        <p:nvSpPr>
          <p:cNvPr id="4689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smtClean="0">
                <a:solidFill>
                  <a:srgbClr val="000000"/>
                </a:solidFill>
                <a:latin typeface="Times New Roman" pitchFamily="18" charset="0"/>
              </a:defRPr>
            </a:lvl1pPr>
          </a:lstStyle>
          <a:p>
            <a:pPr defTabSz="914400" fontAlgn="base">
              <a:spcBef>
                <a:spcPct val="0"/>
              </a:spcBef>
              <a:spcAft>
                <a:spcPct val="0"/>
              </a:spcAft>
              <a:defRPr/>
            </a:pPr>
            <a:fld id="{5ED3EC69-A154-49D0-8AC4-CD6820ED9D63}" type="slidenum">
              <a:rPr lang="en-US">
                <a:cs typeface="Arial"/>
              </a:rPr>
              <a:pPr defTabSz="914400" fontAlgn="base">
                <a:spcBef>
                  <a:spcPct val="0"/>
                </a:spcBef>
                <a:spcAft>
                  <a:spcPct val="0"/>
                </a:spcAft>
                <a:defRPr/>
              </a:pPr>
              <a:t>‹#›</a:t>
            </a:fld>
            <a:endParaRPr lang="en-US">
              <a:cs typeface="Arial"/>
            </a:endParaRPr>
          </a:p>
        </p:txBody>
      </p:sp>
    </p:spTree>
    <p:extLst>
      <p:ext uri="{BB962C8B-B14F-4D97-AF65-F5344CB8AC3E}">
        <p14:creationId xmlns:p14="http://schemas.microsoft.com/office/powerpoint/2010/main" val="30754587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xmlns:p14="http://schemas.microsoft.com/office/powerpoint/2010/main" spd="med"/>
  <p:txStyles>
    <p:titleStyle>
      <a:lvl1pPr algn="ctr" rtl="0" eaLnBrk="0" fontAlgn="base" hangingPunct="0">
        <a:spcBef>
          <a:spcPct val="0"/>
        </a:spcBef>
        <a:spcAft>
          <a:spcPct val="0"/>
        </a:spcAft>
        <a:defRPr sz="4400">
          <a:solidFill>
            <a:schemeClr val="tx2"/>
          </a:solidFill>
          <a:latin typeface="+mj-lt"/>
          <a:ea typeface="Arial" pitchFamily="-112" charset="0"/>
          <a:cs typeface="+mj-cs"/>
        </a:defRPr>
      </a:lvl1pPr>
      <a:lvl2pPr algn="ctr" rtl="0" eaLnBrk="0" fontAlgn="base" hangingPunct="0">
        <a:spcBef>
          <a:spcPct val="0"/>
        </a:spcBef>
        <a:spcAft>
          <a:spcPct val="0"/>
        </a:spcAft>
        <a:defRPr sz="4400">
          <a:solidFill>
            <a:schemeClr val="tx2"/>
          </a:solidFill>
          <a:latin typeface="Times New Roman" pitchFamily="18" charset="0"/>
          <a:ea typeface="Arial" pitchFamily="-112" charset="0"/>
          <a:cs typeface="Arial" pitchFamily="34" charset="0"/>
        </a:defRPr>
      </a:lvl2pPr>
      <a:lvl3pPr algn="ctr" rtl="0" eaLnBrk="0" fontAlgn="base" hangingPunct="0">
        <a:spcBef>
          <a:spcPct val="0"/>
        </a:spcBef>
        <a:spcAft>
          <a:spcPct val="0"/>
        </a:spcAft>
        <a:defRPr sz="4400">
          <a:solidFill>
            <a:schemeClr val="tx2"/>
          </a:solidFill>
          <a:latin typeface="Times New Roman" pitchFamily="18" charset="0"/>
          <a:ea typeface="Arial" pitchFamily="-112" charset="0"/>
          <a:cs typeface="Arial" pitchFamily="34" charset="0"/>
        </a:defRPr>
      </a:lvl3pPr>
      <a:lvl4pPr algn="ctr" rtl="0" eaLnBrk="0" fontAlgn="base" hangingPunct="0">
        <a:spcBef>
          <a:spcPct val="0"/>
        </a:spcBef>
        <a:spcAft>
          <a:spcPct val="0"/>
        </a:spcAft>
        <a:defRPr sz="4400">
          <a:solidFill>
            <a:schemeClr val="tx2"/>
          </a:solidFill>
          <a:latin typeface="Times New Roman" pitchFamily="18" charset="0"/>
          <a:ea typeface="Arial" pitchFamily="-112" charset="0"/>
          <a:cs typeface="Arial" pitchFamily="34" charset="0"/>
        </a:defRPr>
      </a:lvl4pPr>
      <a:lvl5pPr algn="ctr" rtl="0" eaLnBrk="0" fontAlgn="base" hangingPunct="0">
        <a:spcBef>
          <a:spcPct val="0"/>
        </a:spcBef>
        <a:spcAft>
          <a:spcPct val="0"/>
        </a:spcAft>
        <a:defRPr sz="4400">
          <a:solidFill>
            <a:schemeClr val="tx2"/>
          </a:solidFill>
          <a:latin typeface="Times New Roman" pitchFamily="18" charset="0"/>
          <a:ea typeface="Arial" pitchFamily="-112" charset="0"/>
          <a:cs typeface="Arial" pitchFamily="34" charset="0"/>
        </a:defRPr>
      </a:lvl5pPr>
      <a:lvl6pPr marL="457200" algn="ctr" rtl="0" fontAlgn="base">
        <a:spcBef>
          <a:spcPct val="0"/>
        </a:spcBef>
        <a:spcAft>
          <a:spcPct val="0"/>
        </a:spcAft>
        <a:defRPr sz="4400">
          <a:solidFill>
            <a:schemeClr val="tx2"/>
          </a:solidFill>
          <a:latin typeface="Times New Roman" pitchFamily="18" charset="0"/>
          <a:cs typeface="Arial" pitchFamily="34" charset="0"/>
        </a:defRPr>
      </a:lvl6pPr>
      <a:lvl7pPr marL="914400" algn="ctr" rtl="0" fontAlgn="base">
        <a:spcBef>
          <a:spcPct val="0"/>
        </a:spcBef>
        <a:spcAft>
          <a:spcPct val="0"/>
        </a:spcAft>
        <a:defRPr sz="4400">
          <a:solidFill>
            <a:schemeClr val="tx2"/>
          </a:solidFill>
          <a:latin typeface="Times New Roman" pitchFamily="18" charset="0"/>
          <a:cs typeface="Arial" pitchFamily="34" charset="0"/>
        </a:defRPr>
      </a:lvl7pPr>
      <a:lvl8pPr marL="1371600" algn="ctr" rtl="0" fontAlgn="base">
        <a:spcBef>
          <a:spcPct val="0"/>
        </a:spcBef>
        <a:spcAft>
          <a:spcPct val="0"/>
        </a:spcAft>
        <a:defRPr sz="4400">
          <a:solidFill>
            <a:schemeClr val="tx2"/>
          </a:solidFill>
          <a:latin typeface="Times New Roman" pitchFamily="18" charset="0"/>
          <a:cs typeface="Arial" pitchFamily="34" charset="0"/>
        </a:defRPr>
      </a:lvl8pPr>
      <a:lvl9pPr marL="1828800" algn="ctr" rtl="0" fontAlgn="base">
        <a:spcBef>
          <a:spcPct val="0"/>
        </a:spcBef>
        <a:spcAft>
          <a:spcPct val="0"/>
        </a:spcAft>
        <a:defRPr sz="4400">
          <a:solidFill>
            <a:schemeClr val="tx2"/>
          </a:solidFill>
          <a:latin typeface="Times New Roman" pitchFamily="18"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Arial" pitchFamily="-112"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pitchFamily="-112"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pitchFamily="-112"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pitchFamily="-112"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pitchFamily="-112"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57200"/>
            <a:ext cx="8229600" cy="11430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8E36636D-D922-432D-A958-524484B5923D}" type="datetimeFigureOut">
              <a:rPr lang="en-US" smtClean="0">
                <a:solidFill>
                  <a:prstClr val="white">
                    <a:tint val="75000"/>
                  </a:prstClr>
                </a:solidFill>
                <a:latin typeface="Corbel"/>
              </a:rPr>
              <a:pPr defTabSz="914400"/>
              <a:t>5/9/17</a:t>
            </a:fld>
            <a:endParaRPr lang="en-US">
              <a:solidFill>
                <a:prstClr val="white">
                  <a:tint val="75000"/>
                </a:prstClr>
              </a:solidFill>
              <a:latin typeface="Corbe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dirty="0">
              <a:solidFill>
                <a:prstClr val="white">
                  <a:tint val="75000"/>
                </a:prstClr>
              </a:solidFill>
              <a:latin typeface="Corbe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DF28FB93-0A08-4E7D-8E63-9EFA29F1E093}" type="slidenum">
              <a:rPr lang="en-US" smtClean="0">
                <a:solidFill>
                  <a:prstClr val="white">
                    <a:tint val="75000"/>
                  </a:prstClr>
                </a:solidFill>
                <a:latin typeface="Corbel"/>
              </a:rPr>
              <a:pPr defTabSz="914400"/>
              <a:t>‹#›</a:t>
            </a:fld>
            <a:endParaRPr lang="en-US">
              <a:solidFill>
                <a:prstClr val="white">
                  <a:tint val="75000"/>
                </a:prstClr>
              </a:solidFill>
              <a:latin typeface="Corbel"/>
            </a:endParaRPr>
          </a:p>
        </p:txBody>
      </p:sp>
    </p:spTree>
    <p:extLst>
      <p:ext uri="{BB962C8B-B14F-4D97-AF65-F5344CB8AC3E}">
        <p14:creationId xmlns:p14="http://schemas.microsoft.com/office/powerpoint/2010/main" val="2034784788"/>
      </p:ext>
    </p:extLst>
  </p:cSld>
  <p:clrMap bg1="dk1" tx1="lt1" bg2="dk2" tx2="lt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 id="2147483892" r:id="rId12"/>
  </p:sldLayoutIdLst>
  <p:txStyles>
    <p:titleStyle>
      <a:lvl1pPr algn="ctr" defTabSz="914400" rtl="0" eaLnBrk="1" latinLnBrk="0" hangingPunct="1">
        <a:spcBef>
          <a:spcPct val="0"/>
        </a:spcBef>
        <a:buNone/>
        <a:defRPr sz="50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50000"/>
        </a:lnSpc>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lnSpc>
          <a:spcPct val="150000"/>
        </a:lnSpc>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50000"/>
        </a:lnSpc>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50000"/>
        </a:lnSpc>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50000"/>
        </a:lnSpc>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3690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36909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36909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i="0">
                <a:solidFill>
                  <a:schemeClr val="tx1"/>
                </a:solidFill>
              </a:defRPr>
            </a:lvl1pPr>
          </a:lstStyle>
          <a:p>
            <a:pPr defTabSz="914400" eaLnBrk="0" fontAlgn="base" hangingPunct="0">
              <a:spcBef>
                <a:spcPct val="0"/>
              </a:spcBef>
              <a:spcAft>
                <a:spcPct val="0"/>
              </a:spcAft>
            </a:pPr>
            <a:endParaRPr lang="en-US">
              <a:solidFill>
                <a:srgbClr val="000000"/>
              </a:solidFill>
              <a:latin typeface="Times New Roman"/>
            </a:endParaRPr>
          </a:p>
        </p:txBody>
      </p:sp>
      <p:sp>
        <p:nvSpPr>
          <p:cNvPr id="136909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i="0">
                <a:solidFill>
                  <a:schemeClr val="tx1"/>
                </a:solidFill>
              </a:defRPr>
            </a:lvl1pPr>
          </a:lstStyle>
          <a:p>
            <a:pPr defTabSz="914400" eaLnBrk="0" fontAlgn="base" hangingPunct="0">
              <a:spcBef>
                <a:spcPct val="0"/>
              </a:spcBef>
              <a:spcAft>
                <a:spcPct val="0"/>
              </a:spcAft>
            </a:pPr>
            <a:endParaRPr lang="en-US">
              <a:solidFill>
                <a:srgbClr val="000000"/>
              </a:solidFill>
              <a:latin typeface="Times New Roman"/>
            </a:endParaRPr>
          </a:p>
        </p:txBody>
      </p:sp>
      <p:sp>
        <p:nvSpPr>
          <p:cNvPr id="136909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i="0">
                <a:solidFill>
                  <a:schemeClr val="tx1"/>
                </a:solidFill>
              </a:defRPr>
            </a:lvl1pPr>
          </a:lstStyle>
          <a:p>
            <a:pPr defTabSz="914400" eaLnBrk="0" fontAlgn="base" hangingPunct="0">
              <a:spcBef>
                <a:spcPct val="0"/>
              </a:spcBef>
              <a:spcAft>
                <a:spcPct val="0"/>
              </a:spcAft>
            </a:pPr>
            <a:fld id="{E9021650-94B5-4F97-BBE6-9908B851C7D8}" type="slidenum">
              <a:rPr lang="en-US">
                <a:solidFill>
                  <a:srgbClr val="000000"/>
                </a:solidFill>
                <a:latin typeface="Times New Roman"/>
              </a:rPr>
              <a:pPr defTabSz="914400" eaLnBrk="0" fontAlgn="base" hangingPunct="0">
                <a:spcBef>
                  <a:spcPct val="0"/>
                </a:spcBef>
                <a:spcAft>
                  <a:spcPct val="0"/>
                </a:spcAft>
              </a:pPr>
              <a:t>‹#›</a:t>
            </a:fld>
            <a:endParaRPr lang="en-US">
              <a:solidFill>
                <a:srgbClr val="000000"/>
              </a:solidFill>
              <a:latin typeface="Times New Roman"/>
            </a:endParaRPr>
          </a:p>
        </p:txBody>
      </p:sp>
    </p:spTree>
    <p:extLst>
      <p:ext uri="{BB962C8B-B14F-4D97-AF65-F5344CB8AC3E}">
        <p14:creationId xmlns:p14="http://schemas.microsoft.com/office/powerpoint/2010/main" val="207263735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xmlns:p14="http://schemas.microsoft.com/office/powerpoint/2010/main"/>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73F45F-1C8F-EB47-980C-7675A0E7C8A0}" type="datetimeFigureOut">
              <a:rPr lang="en-US" smtClean="0">
                <a:solidFill>
                  <a:prstClr val="black">
                    <a:tint val="75000"/>
                  </a:prstClr>
                </a:solidFill>
                <a:latin typeface="Calibri"/>
              </a:rPr>
              <a:pPr/>
              <a:t>5/9/17</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AC3361-59EB-6444-800B-6878138061F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8260993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1143000" cy="6856413"/>
            <a:chOff x="0" y="0"/>
            <a:chExt cx="720" cy="4319"/>
          </a:xfrm>
        </p:grpSpPr>
        <p:sp>
          <p:nvSpPr>
            <p:cNvPr id="485379"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w="9525">
              <a:noFill/>
              <a:miter lim="800000"/>
              <a:headEnd/>
              <a:tailEnd/>
            </a:ln>
            <a:effectLst/>
          </p:spPr>
          <p:txBody>
            <a:bodyPr wrap="none" lIns="92075" tIns="46038" rIns="92075" bIns="46038" anchor="ctr"/>
            <a:lstStyle/>
            <a:p>
              <a:pPr defTabSz="914400" eaLnBrk="0" fontAlgn="base" hangingPunct="0">
                <a:spcBef>
                  <a:spcPct val="50000"/>
                </a:spcBef>
                <a:spcAft>
                  <a:spcPct val="0"/>
                </a:spcAft>
                <a:defRPr/>
              </a:pPr>
              <a:endParaRPr lang="en-US" sz="2400">
                <a:solidFill>
                  <a:srgbClr val="EAEAEA"/>
                </a:solidFill>
                <a:latin typeface="Times New Roman"/>
                <a:cs typeface="Arial"/>
              </a:endParaRPr>
            </a:p>
          </p:txBody>
        </p:sp>
        <p:sp>
          <p:nvSpPr>
            <p:cNvPr id="485380"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w="9525">
              <a:noFill/>
              <a:miter lim="800000"/>
              <a:headEnd/>
              <a:tailEnd/>
            </a:ln>
            <a:effectLst/>
          </p:spPr>
          <p:txBody>
            <a:bodyPr wrap="none" lIns="92075" tIns="46038" rIns="92075" bIns="46038" anchor="ctr"/>
            <a:lstStyle/>
            <a:p>
              <a:pPr defTabSz="914400" eaLnBrk="0" fontAlgn="base" hangingPunct="0">
                <a:spcBef>
                  <a:spcPct val="50000"/>
                </a:spcBef>
                <a:spcAft>
                  <a:spcPct val="0"/>
                </a:spcAft>
                <a:defRPr/>
              </a:pPr>
              <a:endParaRPr lang="en-US" sz="2400">
                <a:solidFill>
                  <a:srgbClr val="EAEAEA"/>
                </a:solidFill>
                <a:latin typeface="Times New Roman"/>
                <a:cs typeface="Arial"/>
              </a:endParaRPr>
            </a:p>
          </p:txBody>
        </p:sp>
        <p:pic>
          <p:nvPicPr>
            <p:cNvPr id="7178" name="Picture 5"/>
            <p:cNvPicPr>
              <a:picLocks noChangeArrowheads="1"/>
            </p:cNvPicPr>
            <p:nvPr/>
          </p:nvPicPr>
          <p:blipFill>
            <a:blip r:embed="rId14" cstate="print"/>
            <a:srcRect/>
            <a:stretch>
              <a:fillRect/>
            </a:stretch>
          </p:blipFill>
          <p:spPr bwMode="auto">
            <a:xfrm>
              <a:off x="0" y="312"/>
              <a:ext cx="720" cy="1872"/>
            </a:xfrm>
            <a:prstGeom prst="rect">
              <a:avLst/>
            </a:prstGeom>
            <a:noFill/>
            <a:ln w="9525">
              <a:noFill/>
              <a:miter lim="800000"/>
              <a:headEnd/>
              <a:tailEnd/>
            </a:ln>
          </p:spPr>
        </p:pic>
      </p:grpSp>
      <p:sp>
        <p:nvSpPr>
          <p:cNvPr id="7171" name="Rectangle 6"/>
          <p:cNvSpPr>
            <a:spLocks noGrp="1" noChangeArrowheads="1"/>
          </p:cNvSpPr>
          <p:nvPr>
            <p:ph type="title"/>
          </p:nvPr>
        </p:nvSpPr>
        <p:spPr bwMode="auto">
          <a:xfrm>
            <a:off x="1219200" y="304800"/>
            <a:ext cx="7772400" cy="1206500"/>
          </a:xfrm>
          <a:prstGeom prst="rect">
            <a:avLst/>
          </a:prstGeom>
          <a:noFill/>
          <a:ln w="12700" cap="sq">
            <a:noFill/>
            <a:miter lim="800000"/>
            <a:headEnd type="none" w="sm" len="sm"/>
            <a:tailEnd type="none" w="sm" len="sm"/>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2" name="Rectangle 7"/>
          <p:cNvSpPr>
            <a:spLocks noGrp="1" noChangeArrowheads="1"/>
          </p:cNvSpPr>
          <p:nvPr>
            <p:ph type="body" idx="1"/>
          </p:nvPr>
        </p:nvSpPr>
        <p:spPr bwMode="auto">
          <a:xfrm>
            <a:off x="1219200" y="1600200"/>
            <a:ext cx="7772400" cy="4495800"/>
          </a:xfrm>
          <a:prstGeom prst="rect">
            <a:avLst/>
          </a:prstGeom>
          <a:noFill/>
          <a:ln w="12700" cap="sq">
            <a:noFill/>
            <a:miter lim="800000"/>
            <a:headEnd type="none" w="sm" len="sm"/>
            <a:tailEnd type="none" w="sm" len="sm"/>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85384"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defRPr sz="1400">
                <a:latin typeface="+mn-lt"/>
              </a:defRPr>
            </a:lvl1pPr>
          </a:lstStyle>
          <a:p>
            <a:pPr defTabSz="914400" fontAlgn="base">
              <a:spcBef>
                <a:spcPct val="0"/>
              </a:spcBef>
              <a:spcAft>
                <a:spcPct val="0"/>
              </a:spcAft>
              <a:defRPr/>
            </a:pPr>
            <a:endParaRPr lang="en-US">
              <a:solidFill>
                <a:srgbClr val="EAEAEA"/>
              </a:solidFill>
              <a:latin typeface="Times New Roman"/>
              <a:cs typeface="Arial"/>
            </a:endParaRPr>
          </a:p>
        </p:txBody>
      </p:sp>
      <p:sp>
        <p:nvSpPr>
          <p:cNvPr id="485385"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ctr">
              <a:defRPr sz="1400">
                <a:latin typeface="+mn-lt"/>
              </a:defRPr>
            </a:lvl1pPr>
          </a:lstStyle>
          <a:p>
            <a:pPr defTabSz="914400" fontAlgn="base">
              <a:spcBef>
                <a:spcPct val="0"/>
              </a:spcBef>
              <a:spcAft>
                <a:spcPct val="0"/>
              </a:spcAft>
              <a:defRPr/>
            </a:pPr>
            <a:endParaRPr lang="en-US">
              <a:solidFill>
                <a:srgbClr val="EAEAEA"/>
              </a:solidFill>
              <a:latin typeface="Times New Roman"/>
              <a:cs typeface="Arial"/>
            </a:endParaRPr>
          </a:p>
        </p:txBody>
      </p:sp>
      <p:sp>
        <p:nvSpPr>
          <p:cNvPr id="485386"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a:defRPr sz="1400">
                <a:latin typeface="+mn-lt"/>
              </a:defRPr>
            </a:lvl1pPr>
          </a:lstStyle>
          <a:p>
            <a:pPr defTabSz="914400" fontAlgn="base">
              <a:spcBef>
                <a:spcPct val="0"/>
              </a:spcBef>
              <a:spcAft>
                <a:spcPct val="0"/>
              </a:spcAft>
              <a:defRPr/>
            </a:pPr>
            <a:fld id="{3DD9EA24-1FBA-40C0-B9BC-B724D426BB93}" type="slidenum">
              <a:rPr lang="en-US">
                <a:solidFill>
                  <a:srgbClr val="EAEAEA"/>
                </a:solidFill>
                <a:latin typeface="Times New Roman"/>
                <a:cs typeface="Arial"/>
              </a:rPr>
              <a:pPr defTabSz="914400" fontAlgn="base">
                <a:spcBef>
                  <a:spcPct val="0"/>
                </a:spcBef>
                <a:spcAft>
                  <a:spcPct val="0"/>
                </a:spcAft>
                <a:defRPr/>
              </a:pPr>
              <a:t>‹#›</a:t>
            </a:fld>
            <a:endParaRPr lang="en-US">
              <a:solidFill>
                <a:srgbClr val="EAEAEA"/>
              </a:solidFill>
              <a:latin typeface="Times New Roman"/>
              <a:cs typeface="Arial"/>
            </a:endParaRPr>
          </a:p>
        </p:txBody>
      </p:sp>
    </p:spTree>
    <p:extLst>
      <p:ext uri="{BB962C8B-B14F-4D97-AF65-F5344CB8AC3E}">
        <p14:creationId xmlns:p14="http://schemas.microsoft.com/office/powerpoint/2010/main" val="4129121186"/>
      </p:ext>
    </p:extLst>
  </p:cSld>
  <p:clrMap bg1="dk2" tx1="lt1" bg2="dk1"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cs typeface="Arial" pitchFamily="34" charset="0"/>
        </a:defRPr>
      </a:lvl2pPr>
      <a:lvl3pPr algn="l" rtl="0" eaLnBrk="0" fontAlgn="base" hangingPunct="0">
        <a:spcBef>
          <a:spcPct val="0"/>
        </a:spcBef>
        <a:spcAft>
          <a:spcPct val="0"/>
        </a:spcAft>
        <a:defRPr sz="4400">
          <a:solidFill>
            <a:schemeClr val="tx2"/>
          </a:solidFill>
          <a:latin typeface="Times New Roman" pitchFamily="18" charset="0"/>
          <a:cs typeface="Arial" pitchFamily="34" charset="0"/>
        </a:defRPr>
      </a:lvl3pPr>
      <a:lvl4pPr algn="l" rtl="0" eaLnBrk="0" fontAlgn="base" hangingPunct="0">
        <a:spcBef>
          <a:spcPct val="0"/>
        </a:spcBef>
        <a:spcAft>
          <a:spcPct val="0"/>
        </a:spcAft>
        <a:defRPr sz="4400">
          <a:solidFill>
            <a:schemeClr val="tx2"/>
          </a:solidFill>
          <a:latin typeface="Times New Roman" pitchFamily="18" charset="0"/>
          <a:cs typeface="Arial" pitchFamily="34" charset="0"/>
        </a:defRPr>
      </a:lvl4pPr>
      <a:lvl5pPr algn="l" rtl="0" eaLnBrk="0" fontAlgn="base" hangingPunct="0">
        <a:spcBef>
          <a:spcPct val="0"/>
        </a:spcBef>
        <a:spcAft>
          <a:spcPct val="0"/>
        </a:spcAft>
        <a:defRPr sz="4400">
          <a:solidFill>
            <a:schemeClr val="tx2"/>
          </a:solidFill>
          <a:latin typeface="Times New Roman" pitchFamily="18" charset="0"/>
          <a:cs typeface="Arial" pitchFamily="34" charset="0"/>
        </a:defRPr>
      </a:lvl5pPr>
      <a:lvl6pPr marL="457200" algn="l" rtl="0" fontAlgn="base">
        <a:spcBef>
          <a:spcPct val="0"/>
        </a:spcBef>
        <a:spcAft>
          <a:spcPct val="0"/>
        </a:spcAft>
        <a:defRPr sz="4400">
          <a:solidFill>
            <a:schemeClr val="tx2"/>
          </a:solidFill>
          <a:latin typeface="Times New Roman" pitchFamily="18" charset="0"/>
          <a:cs typeface="Arial" pitchFamily="34" charset="0"/>
        </a:defRPr>
      </a:lvl6pPr>
      <a:lvl7pPr marL="914400" algn="l" rtl="0" fontAlgn="base">
        <a:spcBef>
          <a:spcPct val="0"/>
        </a:spcBef>
        <a:spcAft>
          <a:spcPct val="0"/>
        </a:spcAft>
        <a:defRPr sz="4400">
          <a:solidFill>
            <a:schemeClr val="tx2"/>
          </a:solidFill>
          <a:latin typeface="Times New Roman" pitchFamily="18" charset="0"/>
          <a:cs typeface="Arial" pitchFamily="34" charset="0"/>
        </a:defRPr>
      </a:lvl7pPr>
      <a:lvl8pPr marL="1371600" algn="l" rtl="0" fontAlgn="base">
        <a:spcBef>
          <a:spcPct val="0"/>
        </a:spcBef>
        <a:spcAft>
          <a:spcPct val="0"/>
        </a:spcAft>
        <a:defRPr sz="4400">
          <a:solidFill>
            <a:schemeClr val="tx2"/>
          </a:solidFill>
          <a:latin typeface="Times New Roman" pitchFamily="18" charset="0"/>
          <a:cs typeface="Arial" pitchFamily="34" charset="0"/>
        </a:defRPr>
      </a:lvl8pPr>
      <a:lvl9pPr marL="1828800" algn="l" rtl="0" fontAlgn="base">
        <a:spcBef>
          <a:spcPct val="0"/>
        </a:spcBef>
        <a:spcAft>
          <a:spcPct val="0"/>
        </a:spcAft>
        <a:defRPr sz="4400">
          <a:solidFill>
            <a:schemeClr val="tx2"/>
          </a:solidFill>
          <a:latin typeface="Times New Roman" pitchFamily="18" charset="0"/>
          <a:cs typeface="Arial" pitchFamily="34" charset="0"/>
        </a:defRPr>
      </a:lvl9pPr>
    </p:titleStyle>
    <p:bodyStyle>
      <a:lvl1pPr marL="342900" indent="-342900" algn="l" rtl="0" eaLnBrk="0" fontAlgn="base" hangingPunct="0">
        <a:spcBef>
          <a:spcPct val="20000"/>
        </a:spcBef>
        <a:spcAft>
          <a:spcPct val="0"/>
        </a:spcAft>
        <a:buClr>
          <a:schemeClr val="tx2"/>
        </a:buClr>
        <a:buSzPct val="90000"/>
        <a:buFont typeface="Symbol" pitchFamily="18" charset="2"/>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i="0">
                <a:solidFill>
                  <a:schemeClr val="tx1"/>
                </a:solidFill>
                <a:latin typeface="Times New Roman" pitchFamily="18"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i="0">
                <a:solidFill>
                  <a:schemeClr val="tx1"/>
                </a:solidFill>
                <a:latin typeface="Times New Roman" pitchFamily="18"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i="0" smtClean="0">
                <a:solidFill>
                  <a:schemeClr val="tx1"/>
                </a:solidFill>
                <a:cs typeface="+mn-cs"/>
              </a:defRPr>
            </a:lvl1pPr>
          </a:lstStyle>
          <a:p>
            <a:pPr defTabSz="914400" eaLnBrk="0" fontAlgn="base" hangingPunct="0">
              <a:spcBef>
                <a:spcPct val="0"/>
              </a:spcBef>
              <a:spcAft>
                <a:spcPct val="0"/>
              </a:spcAft>
              <a:defRPr/>
            </a:pPr>
            <a:fld id="{F449EDD5-08B1-354D-8FAE-AB6C641DBBD7}" type="slidenum">
              <a:rPr lang="en-US">
                <a:solidFill>
                  <a:srgbClr val="000000"/>
                </a:solidFill>
                <a:latin typeface="Times New Roman" charset="0"/>
                <a:ea typeface="ＭＳ Ｐゴシック" charset="0"/>
              </a:rPr>
              <a:pPr defTabSz="914400" eaLnBrk="0" fontAlgn="base" hangingPunct="0">
                <a:spcBef>
                  <a:spcPct val="0"/>
                </a:spcBef>
                <a:spcAft>
                  <a:spcPct val="0"/>
                </a:spcAft>
                <a:defRPr/>
              </a:pPr>
              <a:t>‹#›</a:t>
            </a:fld>
            <a:endParaRPr lang="en-US">
              <a:solidFill>
                <a:srgbClr val="000000"/>
              </a:solidFill>
              <a:latin typeface="Times New Roman" charset="0"/>
              <a:ea typeface="ＭＳ Ｐゴシック" charset="0"/>
            </a:endParaRPr>
          </a:p>
        </p:txBody>
      </p:sp>
    </p:spTree>
    <p:extLst>
      <p:ext uri="{BB962C8B-B14F-4D97-AF65-F5344CB8AC3E}">
        <p14:creationId xmlns:p14="http://schemas.microsoft.com/office/powerpoint/2010/main" val="411632448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8569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8569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857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mn-lt"/>
              </a:defRPr>
            </a:lvl1pPr>
          </a:lstStyle>
          <a:p>
            <a:pPr defTabSz="914400" fontAlgn="base">
              <a:spcBef>
                <a:spcPct val="0"/>
              </a:spcBef>
              <a:spcAft>
                <a:spcPct val="0"/>
              </a:spcAft>
            </a:pPr>
            <a:endParaRPr lang="en-US">
              <a:solidFill>
                <a:srgbClr val="000000"/>
              </a:solidFill>
              <a:latin typeface="Times New Roman"/>
              <a:cs typeface="Arial"/>
            </a:endParaRPr>
          </a:p>
        </p:txBody>
      </p:sp>
      <p:sp>
        <p:nvSpPr>
          <p:cNvPr id="2857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mn-lt"/>
              </a:defRPr>
            </a:lvl1pPr>
          </a:lstStyle>
          <a:p>
            <a:pPr defTabSz="914400" fontAlgn="base">
              <a:spcBef>
                <a:spcPct val="0"/>
              </a:spcBef>
              <a:spcAft>
                <a:spcPct val="0"/>
              </a:spcAft>
            </a:pPr>
            <a:endParaRPr lang="en-US">
              <a:solidFill>
                <a:srgbClr val="000000"/>
              </a:solidFill>
              <a:latin typeface="Times New Roman"/>
              <a:cs typeface="Arial"/>
            </a:endParaRPr>
          </a:p>
        </p:txBody>
      </p:sp>
      <p:sp>
        <p:nvSpPr>
          <p:cNvPr id="2857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mn-lt"/>
              </a:defRPr>
            </a:lvl1pPr>
          </a:lstStyle>
          <a:p>
            <a:pPr defTabSz="914400" fontAlgn="base">
              <a:spcBef>
                <a:spcPct val="0"/>
              </a:spcBef>
              <a:spcAft>
                <a:spcPct val="0"/>
              </a:spcAft>
            </a:pPr>
            <a:fld id="{F5F53A2A-1397-4039-B55F-73864798ADDD}" type="slidenum">
              <a:rPr lang="en-US">
                <a:solidFill>
                  <a:srgbClr val="000000"/>
                </a:solidFill>
                <a:latin typeface="Times New Roman"/>
                <a:cs typeface="Arial"/>
              </a:rPr>
              <a:pPr defTabSz="914400" fontAlgn="base">
                <a:spcBef>
                  <a:spcPct val="0"/>
                </a:spcBef>
                <a:spcAft>
                  <a:spcPct val="0"/>
                </a:spcAft>
              </a:pPr>
              <a:t>‹#›</a:t>
            </a:fld>
            <a:endParaRPr lang="en-US">
              <a:solidFill>
                <a:srgbClr val="000000"/>
              </a:solidFill>
              <a:latin typeface="Times New Roman"/>
              <a:cs typeface="Arial"/>
            </a:endParaRPr>
          </a:p>
        </p:txBody>
      </p:sp>
    </p:spTree>
    <p:extLst>
      <p:ext uri="{BB962C8B-B14F-4D97-AF65-F5344CB8AC3E}">
        <p14:creationId xmlns:p14="http://schemas.microsoft.com/office/powerpoint/2010/main" val="83908813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ransition xmlns:p14="http://schemas.microsoft.com/office/powerpoint/2010/main"/>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cs typeface="Arial" charset="0"/>
        </a:defRPr>
      </a:lvl2pPr>
      <a:lvl3pPr algn="ctr" rtl="0" fontAlgn="base">
        <a:spcBef>
          <a:spcPct val="0"/>
        </a:spcBef>
        <a:spcAft>
          <a:spcPct val="0"/>
        </a:spcAft>
        <a:defRPr sz="4400">
          <a:solidFill>
            <a:schemeClr val="tx2"/>
          </a:solidFill>
          <a:latin typeface="Times New Roman" pitchFamily="18" charset="0"/>
          <a:cs typeface="Arial" charset="0"/>
        </a:defRPr>
      </a:lvl3pPr>
      <a:lvl4pPr algn="ctr" rtl="0" fontAlgn="base">
        <a:spcBef>
          <a:spcPct val="0"/>
        </a:spcBef>
        <a:spcAft>
          <a:spcPct val="0"/>
        </a:spcAft>
        <a:defRPr sz="4400">
          <a:solidFill>
            <a:schemeClr val="tx2"/>
          </a:solidFill>
          <a:latin typeface="Times New Roman" pitchFamily="18" charset="0"/>
          <a:cs typeface="Arial" charset="0"/>
        </a:defRPr>
      </a:lvl4pPr>
      <a:lvl5pPr algn="ctr" rtl="0" fontAlgn="base">
        <a:spcBef>
          <a:spcPct val="0"/>
        </a:spcBef>
        <a:spcAft>
          <a:spcPct val="0"/>
        </a:spcAft>
        <a:defRPr sz="4400">
          <a:solidFill>
            <a:schemeClr val="tx2"/>
          </a:solidFill>
          <a:latin typeface="Times New Roman" pitchFamily="18" charset="0"/>
          <a:cs typeface="Arial" charset="0"/>
        </a:defRPr>
      </a:lvl5pPr>
      <a:lvl6pPr marL="457200" algn="ctr" rtl="0" fontAlgn="base">
        <a:spcBef>
          <a:spcPct val="0"/>
        </a:spcBef>
        <a:spcAft>
          <a:spcPct val="0"/>
        </a:spcAft>
        <a:defRPr sz="4400">
          <a:solidFill>
            <a:schemeClr val="tx2"/>
          </a:solidFill>
          <a:latin typeface="Times New Roman" pitchFamily="18" charset="0"/>
          <a:cs typeface="Arial" charset="0"/>
        </a:defRPr>
      </a:lvl6pPr>
      <a:lvl7pPr marL="914400" algn="ctr" rtl="0" fontAlgn="base">
        <a:spcBef>
          <a:spcPct val="0"/>
        </a:spcBef>
        <a:spcAft>
          <a:spcPct val="0"/>
        </a:spcAft>
        <a:defRPr sz="4400">
          <a:solidFill>
            <a:schemeClr val="tx2"/>
          </a:solidFill>
          <a:latin typeface="Times New Roman" pitchFamily="18" charset="0"/>
          <a:cs typeface="Arial" charset="0"/>
        </a:defRPr>
      </a:lvl7pPr>
      <a:lvl8pPr marL="1371600" algn="ctr" rtl="0" fontAlgn="base">
        <a:spcBef>
          <a:spcPct val="0"/>
        </a:spcBef>
        <a:spcAft>
          <a:spcPct val="0"/>
        </a:spcAft>
        <a:defRPr sz="4400">
          <a:solidFill>
            <a:schemeClr val="tx2"/>
          </a:solidFill>
          <a:latin typeface="Times New Roman" pitchFamily="18" charset="0"/>
          <a:cs typeface="Arial" charset="0"/>
        </a:defRPr>
      </a:lvl8pPr>
      <a:lvl9pPr marL="1828800" algn="ctr" rtl="0" fontAlgn="base">
        <a:spcBef>
          <a:spcPct val="0"/>
        </a:spcBef>
        <a:spcAft>
          <a:spcPct val="0"/>
        </a:spcAft>
        <a:defRPr sz="4400">
          <a:solidFill>
            <a:schemeClr val="tx2"/>
          </a:solidFill>
          <a:latin typeface="Times New Roman" pitchFamily="18"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fontAlgn="base">
              <a:spcBef>
                <a:spcPct val="0"/>
              </a:spcBef>
              <a:spcAft>
                <a:spcPct val="0"/>
              </a:spcAft>
            </a:pPr>
            <a:endParaRPr lang="en-US">
              <a:solidFill>
                <a:srgbClr val="000000"/>
              </a:solidFill>
              <a:latin typeface="Aria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fontAlgn="base">
              <a:spcBef>
                <a:spcPct val="0"/>
              </a:spcBef>
              <a:spcAft>
                <a:spcPct val="0"/>
              </a:spcAft>
            </a:pPr>
            <a:endParaRPr lang="en-US">
              <a:solidFill>
                <a:srgbClr val="000000"/>
              </a:solidFill>
              <a:latin typeface="Aria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fontAlgn="base">
              <a:spcBef>
                <a:spcPct val="0"/>
              </a:spcBef>
              <a:spcAft>
                <a:spcPct val="0"/>
              </a:spcAft>
            </a:pPr>
            <a:fld id="{A0A90680-A37D-4327-B9D3-46FE211912AB}" type="slidenum">
              <a:rPr lang="en-US" smtClean="0">
                <a:solidFill>
                  <a:srgbClr val="000000"/>
                </a:solidFill>
                <a:latin typeface="Arial"/>
              </a:rPr>
              <a:pPr defTabSz="914400" fontAlgn="base">
                <a:spcBef>
                  <a:spcPct val="0"/>
                </a:spcBef>
                <a:spcAft>
                  <a:spcPct val="0"/>
                </a:spcAft>
              </a:pPr>
              <a:t>‹#›</a:t>
            </a:fld>
            <a:endParaRPr lang="en-US">
              <a:solidFill>
                <a:srgbClr val="000000"/>
              </a:solidFill>
              <a:latin typeface="Arial"/>
            </a:endParaRPr>
          </a:p>
        </p:txBody>
      </p:sp>
    </p:spTree>
    <p:extLst>
      <p:ext uri="{BB962C8B-B14F-4D97-AF65-F5344CB8AC3E}">
        <p14:creationId xmlns:p14="http://schemas.microsoft.com/office/powerpoint/2010/main" val="1426576979"/>
      </p:ext>
    </p:extLst>
  </p:cSld>
  <p:clrMap bg1="dk1" tx1="lt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22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809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defRPr>
            </a:lvl1pPr>
          </a:lstStyle>
          <a:p>
            <a:pPr defTabSz="914400" eaLnBrk="0" fontAlgn="base" hangingPunct="0">
              <a:spcBef>
                <a:spcPct val="0"/>
              </a:spcBef>
              <a:spcAft>
                <a:spcPct val="0"/>
              </a:spcAft>
              <a:defRPr/>
            </a:pPr>
            <a:endParaRPr lang="en-US">
              <a:solidFill>
                <a:srgbClr val="000000"/>
              </a:solidFill>
              <a:latin typeface="Times New Roman"/>
            </a:endParaRPr>
          </a:p>
        </p:txBody>
      </p:sp>
      <p:sp>
        <p:nvSpPr>
          <p:cNvPr id="3809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defRPr>
            </a:lvl1pPr>
          </a:lstStyle>
          <a:p>
            <a:pPr algn="ctr" defTabSz="914400" eaLnBrk="0" fontAlgn="base" hangingPunct="0">
              <a:spcBef>
                <a:spcPct val="0"/>
              </a:spcBef>
              <a:spcAft>
                <a:spcPct val="0"/>
              </a:spcAft>
              <a:defRPr/>
            </a:pPr>
            <a:endParaRPr lang="en-US">
              <a:solidFill>
                <a:srgbClr val="000000"/>
              </a:solidFill>
              <a:latin typeface="Times New Roman"/>
            </a:endParaRPr>
          </a:p>
        </p:txBody>
      </p:sp>
      <p:sp>
        <p:nvSpPr>
          <p:cNvPr id="3809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defRPr>
            </a:lvl1pPr>
          </a:lstStyle>
          <a:p>
            <a:pPr defTabSz="914400" eaLnBrk="0" fontAlgn="base" hangingPunct="0">
              <a:spcBef>
                <a:spcPct val="0"/>
              </a:spcBef>
              <a:spcAft>
                <a:spcPct val="0"/>
              </a:spcAft>
              <a:defRPr/>
            </a:pPr>
            <a:fld id="{AC57E113-AB20-4BFE-8792-F10187C4A13F}" type="slidenum">
              <a:rPr lang="en-US">
                <a:solidFill>
                  <a:srgbClr val="000000"/>
                </a:solidFill>
                <a:latin typeface="Times New Roman"/>
              </a:rPr>
              <a:pPr defTabSz="914400" eaLnBrk="0" fontAlgn="base" hangingPunct="0">
                <a:spcBef>
                  <a:spcPct val="0"/>
                </a:spcBef>
                <a:spcAft>
                  <a:spcPct val="0"/>
                </a:spcAft>
                <a:defRPr/>
              </a:pPr>
              <a:t>‹#›</a:t>
            </a:fld>
            <a:endParaRPr lang="en-US">
              <a:solidFill>
                <a:srgbClr val="000000"/>
              </a:solidFill>
              <a:latin typeface="Times New Roman"/>
            </a:endParaRPr>
          </a:p>
        </p:txBody>
      </p:sp>
    </p:spTree>
    <p:extLst>
      <p:ext uri="{BB962C8B-B14F-4D97-AF65-F5344CB8AC3E}">
        <p14:creationId xmlns:p14="http://schemas.microsoft.com/office/powerpoint/2010/main" val="2711839131"/>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Lst>
  <p:transition xmlns:p14="http://schemas.microsoft.com/office/powerpoint/2010/mai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image" Target="../media/image20.jpeg"/><Relationship Id="rId3" Type="http://schemas.openxmlformats.org/officeDocument/2006/relationships/image" Target="../media/image21.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14.xml"/><Relationship Id="rId2" Type="http://schemas.openxmlformats.org/officeDocument/2006/relationships/image" Target="../media/image53.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14.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14.xml"/><Relationship Id="rId2" Type="http://schemas.openxmlformats.org/officeDocument/2006/relationships/image" Target="../media/image54.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14.xml"/><Relationship Id="rId2" Type="http://schemas.openxmlformats.org/officeDocument/2006/relationships/image" Target="../media/image54.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image" Target="../media/image22.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5.jpe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5.jpe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image" Target="../media/image23.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6.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6.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6.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6.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image" Target="../media/image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image" Target="../media/image2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image" Target="../media/image27.png"/><Relationship Id="rId3" Type="http://schemas.openxmlformats.org/officeDocument/2006/relationships/image" Target="../media/image2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image" Target="../media/image28.png"/><Relationship Id="rId3" Type="http://schemas.openxmlformats.org/officeDocument/2006/relationships/image" Target="../media/image2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image" Target="../media/image2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image" Target="../media/image3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png"/><Relationship Id="rId5" Type="http://schemas.openxmlformats.org/officeDocument/2006/relationships/image" Target="../media/image34.png"/><Relationship Id="rId1" Type="http://schemas.openxmlformats.org/officeDocument/2006/relationships/slideLayout" Target="../slideLayouts/slideLayout34.xml"/><Relationship Id="rId2" Type="http://schemas.openxmlformats.org/officeDocument/2006/relationships/notesSlide" Target="../notesSlides/notesSlide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hyperlink" Target="http://timesonline.typepad.com/comment/religion/index.html" TargetMode="External"/><Relationship Id="rId3" Type="http://schemas.openxmlformats.org/officeDocument/2006/relationships/image" Target="../media/image35.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1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5.xml"/><Relationship Id="rId2" Type="http://schemas.openxmlformats.org/officeDocument/2006/relationships/image" Target="../media/image3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5.xml"/><Relationship Id="rId2" Type="http://schemas.openxmlformats.org/officeDocument/2006/relationships/image" Target="../media/image37.png"/><Relationship Id="rId3" Type="http://schemas.openxmlformats.org/officeDocument/2006/relationships/image" Target="../media/image36.png"/></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6.png"/><Relationship Id="rId1" Type="http://schemas.openxmlformats.org/officeDocument/2006/relationships/slideLayout" Target="../slideLayouts/slideLayout135.xml"/><Relationship Id="rId2" Type="http://schemas.openxmlformats.org/officeDocument/2006/relationships/notesSlide" Target="../notesSlides/notesSlide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image" Target="../media/image14.png"/><Relationship Id="rId3" Type="http://schemas.openxmlformats.org/officeDocument/2006/relationships/image" Target="../media/image15.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1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1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1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1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image" Target="../media/image39.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image" Target="../media/image40.png"/></Relationships>
</file>

<file path=ppt/slides/_rels/slide65.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png"/><Relationship Id="rId1" Type="http://schemas.openxmlformats.org/officeDocument/2006/relationships/slideLayout" Target="../slideLayouts/slideLayout153.xml"/><Relationship Id="rId2" Type="http://schemas.openxmlformats.org/officeDocument/2006/relationships/hyperlink" Target="http://members.tripod.com/~rbc2097/mbody.htm" TargetMode="Externa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image" Target="../media/image44.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16.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60.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60.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70.xml"/><Relationship Id="rId2" Type="http://schemas.openxmlformats.org/officeDocument/2006/relationships/image" Target="../media/image45.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15.xml"/><Relationship Id="rId3" Type="http://schemas.openxmlformats.org/officeDocument/2006/relationships/image" Target="../media/image46.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8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8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8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image" Target="../media/image17.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8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8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8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8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9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70.xml"/><Relationship Id="rId2" Type="http://schemas.openxmlformats.org/officeDocument/2006/relationships/image" Target="../media/image47.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0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92.xml"/><Relationship Id="rId2" Type="http://schemas.openxmlformats.org/officeDocument/2006/relationships/image" Target="../media/image48.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70.xml"/><Relationship Id="rId2" Type="http://schemas.openxmlformats.org/officeDocument/2006/relationships/image" Target="../media/image49.png"/><Relationship Id="rId3" Type="http://schemas.microsoft.com/office/2007/relationships/hdphoto" Target="../media/hdphoto1.wdp"/></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18.png"/><Relationship Id="rId3" Type="http://schemas.openxmlformats.org/officeDocument/2006/relationships/image" Target="../media/image19.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70.xml"/><Relationship Id="rId2" Type="http://schemas.openxmlformats.org/officeDocument/2006/relationships/image" Target="../media/image50.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70.xml"/><Relationship Id="rId2" Type="http://schemas.openxmlformats.org/officeDocument/2006/relationships/notesSlide" Target="../notesSlides/notesSlide16.xml"/><Relationship Id="rId3" Type="http://schemas.openxmlformats.org/officeDocument/2006/relationships/image" Target="../media/image51.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70.xml"/><Relationship Id="rId2" Type="http://schemas.openxmlformats.org/officeDocument/2006/relationships/notesSlide" Target="../notesSlides/notesSlide17.xml"/><Relationship Id="rId3" Type="http://schemas.openxmlformats.org/officeDocument/2006/relationships/image" Target="../media/image51.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70.xml"/><Relationship Id="rId2" Type="http://schemas.openxmlformats.org/officeDocument/2006/relationships/image" Target="../media/image52.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76200"/>
            <a:ext cx="9144000" cy="678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TextBox 1"/>
          <p:cNvSpPr txBox="1"/>
          <p:nvPr/>
        </p:nvSpPr>
        <p:spPr>
          <a:xfrm>
            <a:off x="3342105" y="1978526"/>
            <a:ext cx="5547895" cy="1723549"/>
          </a:xfrm>
          <a:prstGeom prst="rect">
            <a:avLst/>
          </a:prstGeom>
          <a:noFill/>
        </p:spPr>
        <p:txBody>
          <a:bodyPr wrap="square" rtlCol="0">
            <a:spAutoFit/>
          </a:bodyPr>
          <a:lstStyle/>
          <a:p>
            <a:r>
              <a:rPr lang="en-US" sz="5300" dirty="0" smtClean="0">
                <a:solidFill>
                  <a:srgbClr val="FFFF00"/>
                </a:solidFill>
                <a:latin typeface="Times New Roman"/>
                <a:cs typeface="Arial"/>
              </a:rPr>
              <a:t>Science &amp; Faith:</a:t>
            </a:r>
          </a:p>
          <a:p>
            <a:r>
              <a:rPr lang="en-US" sz="5300" dirty="0" smtClean="0">
                <a:solidFill>
                  <a:srgbClr val="FFFF00"/>
                </a:solidFill>
                <a:latin typeface="Times New Roman"/>
                <a:cs typeface="Arial"/>
              </a:rPr>
              <a:t>Enemies or Allies?</a:t>
            </a:r>
            <a:endParaRPr lang="en-US" sz="5300" dirty="0">
              <a:solidFill>
                <a:srgbClr val="FFFF00"/>
              </a:solidFill>
              <a:latin typeface="Times New Roman"/>
              <a:cs typeface="Arial"/>
            </a:endParaRPr>
          </a:p>
        </p:txBody>
      </p:sp>
    </p:spTree>
    <p:extLst>
      <p:ext uri="{BB962C8B-B14F-4D97-AF65-F5344CB8AC3E}">
        <p14:creationId xmlns:p14="http://schemas.microsoft.com/office/powerpoint/2010/main" val="359292020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79164" y="460573"/>
            <a:ext cx="7772400" cy="739708"/>
          </a:xfrm>
        </p:spPr>
        <p:txBody>
          <a:bodyPr>
            <a:normAutofit fontScale="90000"/>
          </a:bodyPr>
          <a:lstStyle/>
          <a:p>
            <a:r>
              <a:rPr lang="en-US" sz="5200" b="1" cap="small" dirty="0" smtClean="0">
                <a:solidFill>
                  <a:srgbClr val="000000"/>
                </a:solidFill>
              </a:rPr>
              <a:t>Debate with Sheikh </a:t>
            </a:r>
            <a:r>
              <a:rPr lang="en-US" sz="5200" b="1" cap="small" dirty="0" err="1" smtClean="0">
                <a:solidFill>
                  <a:srgbClr val="000000"/>
                </a:solidFill>
              </a:rPr>
              <a:t>Shabir</a:t>
            </a:r>
            <a:r>
              <a:rPr lang="en-US" sz="5200" b="1" cap="small" dirty="0" smtClean="0">
                <a:solidFill>
                  <a:srgbClr val="000000"/>
                </a:solidFill>
              </a:rPr>
              <a:t> Ally</a:t>
            </a:r>
            <a:endParaRPr lang="en-US" sz="4000" b="1" cap="small" dirty="0">
              <a:solidFill>
                <a:srgbClr val="000000"/>
              </a:solidFill>
            </a:endParaRPr>
          </a:p>
        </p:txBody>
      </p:sp>
      <p:sp>
        <p:nvSpPr>
          <p:cNvPr id="3" name="Subtitle 2"/>
          <p:cNvSpPr>
            <a:spLocks noGrp="1"/>
          </p:cNvSpPr>
          <p:nvPr>
            <p:ph type="subTitle" idx="1"/>
          </p:nvPr>
        </p:nvSpPr>
        <p:spPr>
          <a:xfrm>
            <a:off x="586109" y="1200282"/>
            <a:ext cx="8149708" cy="5038388"/>
          </a:xfrm>
        </p:spPr>
        <p:txBody>
          <a:bodyPr>
            <a:normAutofit/>
          </a:bodyPr>
          <a:lstStyle/>
          <a:p>
            <a:pPr>
              <a:lnSpc>
                <a:spcPct val="90000"/>
              </a:lnSpc>
            </a:pPr>
            <a:r>
              <a:rPr lang="en-US" b="1" dirty="0" smtClean="0">
                <a:solidFill>
                  <a:schemeClr val="tx1"/>
                </a:solidFill>
              </a:rPr>
              <a:t>Toronto, 27 Feb 2017</a:t>
            </a:r>
          </a:p>
          <a:p>
            <a:pPr>
              <a:lnSpc>
                <a:spcPct val="90000"/>
              </a:lnSpc>
            </a:pPr>
            <a:r>
              <a:rPr lang="en-US" b="1" dirty="0" smtClean="0">
                <a:solidFill>
                  <a:schemeClr val="tx1"/>
                </a:solidFill>
              </a:rPr>
              <a:t>“Violence, the Bible, &amp; the Qur’an”</a:t>
            </a:r>
            <a:endParaRPr lang="en-US" b="1" dirty="0">
              <a:solidFill>
                <a:schemeClr val="tx1"/>
              </a:solidFill>
            </a:endParaRPr>
          </a:p>
        </p:txBody>
      </p:sp>
      <p:pic>
        <p:nvPicPr>
          <p:cNvPr id="4" name="Picture 3" descr="Shabir 2.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409452" y="2670778"/>
            <a:ext cx="2958455" cy="3567892"/>
          </a:xfrm>
          <a:prstGeom prst="rect">
            <a:avLst/>
          </a:prstGeom>
          <a:ln>
            <a:solidFill>
              <a:schemeClr val="tx1"/>
            </a:solidFill>
          </a:ln>
        </p:spPr>
      </p:pic>
      <p:pic>
        <p:nvPicPr>
          <p:cNvPr id="8" name="Picture 7"/>
          <p:cNvPicPr>
            <a:picLocks noChangeAspect="1"/>
          </p:cNvPicPr>
          <p:nvPr/>
        </p:nvPicPr>
        <p:blipFill>
          <a:blip r:embed="rId3"/>
          <a:stretch>
            <a:fillRect/>
          </a:stretch>
        </p:blipFill>
        <p:spPr>
          <a:xfrm>
            <a:off x="5013443" y="2861134"/>
            <a:ext cx="2263541" cy="3377535"/>
          </a:xfrm>
          <a:prstGeom prst="rect">
            <a:avLst/>
          </a:prstGeom>
          <a:ln>
            <a:solidFill>
              <a:schemeClr val="tx1"/>
            </a:solidFill>
          </a:ln>
        </p:spPr>
      </p:pic>
    </p:spTree>
    <p:extLst>
      <p:ext uri="{BB962C8B-B14F-4D97-AF65-F5344CB8AC3E}">
        <p14:creationId xmlns:p14="http://schemas.microsoft.com/office/powerpoint/2010/main" val="53056545"/>
      </p:ext>
    </p:extLst>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81578"/>
            <a:ext cx="7772400" cy="851362"/>
          </a:xfrm>
        </p:spPr>
        <p:txBody>
          <a:bodyPr>
            <a:noAutofit/>
          </a:bodyPr>
          <a:lstStyle/>
          <a:p>
            <a:r>
              <a:rPr lang="en-US" sz="5500" cap="small" dirty="0" smtClean="0">
                <a:solidFill>
                  <a:srgbClr val="FFFF00"/>
                </a:solidFill>
                <a:latin typeface="Seravek ExtraLight"/>
                <a:cs typeface="Seravek ExtraLight"/>
              </a:rPr>
              <a:t>Areas</a:t>
            </a:r>
            <a:endParaRPr lang="en-US" sz="5500" cap="small" dirty="0">
              <a:solidFill>
                <a:schemeClr val="bg1"/>
              </a:solidFill>
              <a:latin typeface="Seravek ExtraLight"/>
              <a:cs typeface="Seravek ExtraLight"/>
            </a:endParaRPr>
          </a:p>
        </p:txBody>
      </p:sp>
      <p:sp>
        <p:nvSpPr>
          <p:cNvPr id="3" name="Subtitle 2"/>
          <p:cNvSpPr>
            <a:spLocks noGrp="1"/>
          </p:cNvSpPr>
          <p:nvPr>
            <p:ph type="subTitle" idx="1"/>
          </p:nvPr>
        </p:nvSpPr>
        <p:spPr>
          <a:xfrm>
            <a:off x="976848" y="2247037"/>
            <a:ext cx="7214725" cy="4014694"/>
          </a:xfrm>
        </p:spPr>
        <p:txBody>
          <a:bodyPr>
            <a:normAutofit/>
          </a:bodyPr>
          <a:lstStyle/>
          <a:p>
            <a:pPr marL="571500" lvl="0" indent="-571500" algn="l">
              <a:buFont typeface="Arial"/>
              <a:buChar char="•"/>
            </a:pPr>
            <a:r>
              <a:rPr lang="en-US" sz="3600" dirty="0" smtClean="0">
                <a:solidFill>
                  <a:schemeClr val="bg1"/>
                </a:solidFill>
              </a:rPr>
              <a:t>Other Paths to God?</a:t>
            </a:r>
          </a:p>
          <a:p>
            <a:pPr marL="571500" lvl="0" indent="-571500" algn="l">
              <a:buFont typeface="Arial"/>
              <a:buChar char="•"/>
            </a:pPr>
            <a:r>
              <a:rPr lang="en-US" sz="3600" dirty="0" smtClean="0">
                <a:solidFill>
                  <a:schemeClr val="bg1"/>
                </a:solidFill>
              </a:rPr>
              <a:t>Islam</a:t>
            </a:r>
          </a:p>
          <a:p>
            <a:pPr marL="571500" lvl="0" indent="-571500" algn="l">
              <a:buFont typeface="Arial"/>
              <a:buChar char="•"/>
            </a:pPr>
            <a:r>
              <a:rPr lang="en-US" sz="3600" dirty="0" smtClean="0">
                <a:solidFill>
                  <a:schemeClr val="bg1"/>
                </a:solidFill>
              </a:rPr>
              <a:t>Hinduism, Buddhism, &amp; New Age</a:t>
            </a:r>
            <a:endParaRPr lang="en-US" sz="3600" dirty="0">
              <a:solidFill>
                <a:schemeClr val="bg1"/>
              </a:solidFill>
            </a:endParaRPr>
          </a:p>
          <a:p>
            <a:pPr marL="571500" lvl="0" indent="-571500" algn="l">
              <a:buFont typeface="Arial"/>
              <a:buChar char="•"/>
            </a:pPr>
            <a:r>
              <a:rPr lang="en-US" sz="3600" dirty="0" smtClean="0">
                <a:solidFill>
                  <a:schemeClr val="bg1"/>
                </a:solidFill>
              </a:rPr>
              <a:t>“Tolerance” &amp; “Judging”</a:t>
            </a:r>
          </a:p>
          <a:p>
            <a:pPr marL="571500" lvl="0" indent="-571500" algn="l">
              <a:buFont typeface="Arial"/>
              <a:buChar char="•"/>
            </a:pPr>
            <a:r>
              <a:rPr lang="en-US" sz="3600" dirty="0" smtClean="0">
                <a:solidFill>
                  <a:schemeClr val="bg1"/>
                </a:solidFill>
              </a:rPr>
              <a:t>Those Who Have Never Heard?</a:t>
            </a:r>
          </a:p>
          <a:p>
            <a:pPr marL="571500" lvl="0" indent="-571500" algn="l">
              <a:buFont typeface="Arial"/>
              <a:buChar char="•"/>
            </a:pPr>
            <a:endParaRPr lang="en-US" sz="3600" dirty="0" smtClean="0">
              <a:solidFill>
                <a:schemeClr val="bg1"/>
              </a:solidFill>
            </a:endParaRPr>
          </a:p>
          <a:p>
            <a:pPr lvl="0" algn="l"/>
            <a:endParaRPr lang="en-US" sz="3600" dirty="0">
              <a:solidFill>
                <a:schemeClr val="bg1"/>
              </a:solidFill>
            </a:endParaRPr>
          </a:p>
        </p:txBody>
      </p:sp>
    </p:spTree>
    <p:extLst>
      <p:ext uri="{BB962C8B-B14F-4D97-AF65-F5344CB8AC3E}">
        <p14:creationId xmlns:p14="http://schemas.microsoft.com/office/powerpoint/2010/main" val="1040112460"/>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81578"/>
            <a:ext cx="7772400" cy="851362"/>
          </a:xfrm>
        </p:spPr>
        <p:txBody>
          <a:bodyPr>
            <a:noAutofit/>
          </a:bodyPr>
          <a:lstStyle/>
          <a:p>
            <a:r>
              <a:rPr lang="en-US" sz="5500" cap="small" dirty="0" smtClean="0">
                <a:solidFill>
                  <a:srgbClr val="FFFF00"/>
                </a:solidFill>
                <a:latin typeface="Seravek ExtraLight"/>
                <a:cs typeface="Seravek ExtraLight"/>
              </a:rPr>
              <a:t>Areas</a:t>
            </a:r>
            <a:endParaRPr lang="en-US" sz="5500" cap="small" dirty="0">
              <a:solidFill>
                <a:schemeClr val="bg1"/>
              </a:solidFill>
              <a:latin typeface="Seravek ExtraLight"/>
              <a:cs typeface="Seravek ExtraLight"/>
            </a:endParaRPr>
          </a:p>
        </p:txBody>
      </p:sp>
      <p:sp>
        <p:nvSpPr>
          <p:cNvPr id="3" name="Subtitle 2"/>
          <p:cNvSpPr>
            <a:spLocks noGrp="1"/>
          </p:cNvSpPr>
          <p:nvPr>
            <p:ph type="subTitle" idx="1"/>
          </p:nvPr>
        </p:nvSpPr>
        <p:spPr>
          <a:xfrm>
            <a:off x="976848" y="2247037"/>
            <a:ext cx="7214725" cy="4014694"/>
          </a:xfrm>
        </p:spPr>
        <p:txBody>
          <a:bodyPr>
            <a:normAutofit/>
          </a:bodyPr>
          <a:lstStyle/>
          <a:p>
            <a:pPr marL="571500" lvl="0" indent="-571500" algn="l">
              <a:buFont typeface="Arial"/>
              <a:buChar char="•"/>
            </a:pPr>
            <a:r>
              <a:rPr lang="en-US" sz="3600" dirty="0" smtClean="0">
                <a:solidFill>
                  <a:schemeClr val="bg1"/>
                </a:solidFill>
              </a:rPr>
              <a:t>Philosophy &amp; Philosophers</a:t>
            </a:r>
          </a:p>
          <a:p>
            <a:pPr marL="571500" lvl="0" indent="-571500" algn="l">
              <a:buFont typeface="Arial"/>
              <a:buChar char="•"/>
            </a:pPr>
            <a:r>
              <a:rPr lang="en-US" sz="3600" dirty="0" smtClean="0">
                <a:solidFill>
                  <a:schemeClr val="bg1"/>
                </a:solidFill>
              </a:rPr>
              <a:t>Doubt</a:t>
            </a:r>
          </a:p>
          <a:p>
            <a:pPr marL="571500" lvl="0" indent="-571500" algn="l">
              <a:buFont typeface="Arial"/>
              <a:buChar char="•"/>
            </a:pPr>
            <a:r>
              <a:rPr lang="en-US" sz="3600" dirty="0" smtClean="0">
                <a:solidFill>
                  <a:schemeClr val="bg1"/>
                </a:solidFill>
              </a:rPr>
              <a:t>The Problem of Suffering</a:t>
            </a:r>
            <a:endParaRPr lang="en-US" sz="3600" dirty="0">
              <a:solidFill>
                <a:schemeClr val="bg1"/>
              </a:solidFill>
            </a:endParaRPr>
          </a:p>
          <a:p>
            <a:pPr marL="571500" lvl="0" indent="-571500" algn="l">
              <a:buFont typeface="Arial"/>
              <a:buChar char="•"/>
            </a:pPr>
            <a:r>
              <a:rPr lang="en-US" sz="3600" dirty="0" smtClean="0">
                <a:solidFill>
                  <a:schemeClr val="bg1"/>
                </a:solidFill>
              </a:rPr>
              <a:t>The Meaning of Life</a:t>
            </a:r>
          </a:p>
          <a:p>
            <a:pPr marL="571500" lvl="0" indent="-571500" algn="l">
              <a:buFont typeface="Arial"/>
              <a:buChar char="•"/>
            </a:pPr>
            <a:r>
              <a:rPr lang="en-US" sz="3600" dirty="0" smtClean="0">
                <a:solidFill>
                  <a:schemeClr val="bg1"/>
                </a:solidFill>
              </a:rPr>
              <a:t>Life, Death, &amp; Beyond</a:t>
            </a:r>
          </a:p>
          <a:p>
            <a:pPr marL="571500" lvl="0" indent="-571500" algn="l">
              <a:buFont typeface="Arial"/>
              <a:buChar char="•"/>
            </a:pPr>
            <a:r>
              <a:rPr lang="en-US" sz="3600" dirty="0" smtClean="0">
                <a:solidFill>
                  <a:schemeClr val="bg1"/>
                </a:solidFill>
              </a:rPr>
              <a:t>Morality &amp; Ethics</a:t>
            </a:r>
          </a:p>
          <a:p>
            <a:pPr marL="571500" lvl="0" indent="-571500" algn="l">
              <a:buFont typeface="Arial"/>
              <a:buChar char="•"/>
            </a:pPr>
            <a:endParaRPr lang="en-US" sz="3600" dirty="0" smtClean="0">
              <a:solidFill>
                <a:schemeClr val="bg1"/>
              </a:solidFill>
            </a:endParaRPr>
          </a:p>
          <a:p>
            <a:pPr lvl="0" algn="l"/>
            <a:endParaRPr lang="en-US" sz="3600" dirty="0">
              <a:solidFill>
                <a:schemeClr val="bg1"/>
              </a:solidFill>
            </a:endParaRPr>
          </a:p>
        </p:txBody>
      </p:sp>
    </p:spTree>
    <p:extLst>
      <p:ext uri="{BB962C8B-B14F-4D97-AF65-F5344CB8AC3E}">
        <p14:creationId xmlns:p14="http://schemas.microsoft.com/office/powerpoint/2010/main" val="3897478714"/>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17854" y="276115"/>
            <a:ext cx="7923995" cy="6336833"/>
          </a:xfrm>
        </p:spPr>
        <p:txBody>
          <a:bodyPr/>
          <a:lstStyle/>
          <a:p>
            <a:pPr>
              <a:lnSpc>
                <a:spcPct val="110000"/>
              </a:lnSpc>
            </a:pPr>
            <a:r>
              <a:rPr lang="en-US" sz="5500" dirty="0">
                <a:solidFill>
                  <a:schemeClr val="tx1"/>
                </a:solidFill>
                <a:latin typeface="American Typewriter"/>
                <a:cs typeface="American Typewriter"/>
              </a:rPr>
              <a:t>5</a:t>
            </a:r>
            <a:r>
              <a:rPr lang="en-US" sz="5500" dirty="0" smtClean="0">
                <a:solidFill>
                  <a:schemeClr val="tx1"/>
                </a:solidFill>
                <a:latin typeface="American Typewriter"/>
                <a:cs typeface="American Typewriter"/>
              </a:rPr>
              <a:t>. god has left us with sufficient evidence.</a:t>
            </a:r>
            <a:endParaRPr lang="en-US" sz="5500" i="1" dirty="0">
              <a:solidFill>
                <a:schemeClr val="tx1"/>
              </a:solidFill>
              <a:latin typeface="American Typewriter"/>
              <a:cs typeface="American Typewriter"/>
            </a:endParaRPr>
          </a:p>
        </p:txBody>
      </p:sp>
    </p:spTree>
    <p:extLst>
      <p:ext uri="{BB962C8B-B14F-4D97-AF65-F5344CB8AC3E}">
        <p14:creationId xmlns:p14="http://schemas.microsoft.com/office/powerpoint/2010/main" val="2278612057"/>
      </p:ext>
    </p:extLst>
  </p:cSld>
  <p:clrMapOvr>
    <a:masterClrMapping/>
  </p:clrMapOvr>
  <p:transition xmlns:p14="http://schemas.microsoft.com/office/powerpoint/2010/main">
    <p:wheel spokes="1"/>
  </p:transition>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17854" y="276115"/>
            <a:ext cx="7923995" cy="6336833"/>
          </a:xfrm>
        </p:spPr>
        <p:txBody>
          <a:bodyPr/>
          <a:lstStyle/>
          <a:p>
            <a:pPr>
              <a:lnSpc>
                <a:spcPct val="110000"/>
              </a:lnSpc>
            </a:pPr>
            <a:r>
              <a:rPr lang="en-US" sz="5500" dirty="0">
                <a:solidFill>
                  <a:schemeClr val="tx1"/>
                </a:solidFill>
                <a:latin typeface="American Typewriter"/>
                <a:cs typeface="American Typewriter"/>
              </a:rPr>
              <a:t>6</a:t>
            </a:r>
            <a:r>
              <a:rPr lang="en-US" sz="5500" dirty="0" smtClean="0">
                <a:solidFill>
                  <a:schemeClr val="tx1"/>
                </a:solidFill>
                <a:latin typeface="American Typewriter"/>
                <a:cs typeface="American Typewriter"/>
              </a:rPr>
              <a:t>. if this is true, </a:t>
            </a:r>
            <a:r>
              <a:rPr lang="en-US" sz="5500" dirty="0" err="1" smtClean="0">
                <a:solidFill>
                  <a:schemeClr val="tx1"/>
                </a:solidFill>
                <a:latin typeface="American Typewriter"/>
                <a:cs typeface="American Typewriter"/>
              </a:rPr>
              <a:t>i</a:t>
            </a:r>
            <a:r>
              <a:rPr lang="en-US" sz="5500" dirty="0" smtClean="0">
                <a:solidFill>
                  <a:schemeClr val="tx1"/>
                </a:solidFill>
                <a:latin typeface="American Typewriter"/>
                <a:cs typeface="American Typewriter"/>
              </a:rPr>
              <a:t> need to respond.</a:t>
            </a:r>
            <a:endParaRPr lang="en-US" sz="5500" i="1" dirty="0">
              <a:solidFill>
                <a:schemeClr val="tx1"/>
              </a:solidFill>
              <a:latin typeface="American Typewriter"/>
              <a:cs typeface="American Typewriter"/>
            </a:endParaRPr>
          </a:p>
        </p:txBody>
      </p:sp>
    </p:spTree>
    <p:extLst>
      <p:ext uri="{BB962C8B-B14F-4D97-AF65-F5344CB8AC3E}">
        <p14:creationId xmlns:p14="http://schemas.microsoft.com/office/powerpoint/2010/main" val="2217925883"/>
      </p:ext>
    </p:extLst>
  </p:cSld>
  <p:clrMapOvr>
    <a:masterClrMapping/>
  </p:clrMapOvr>
  <p:transition xmlns:p14="http://schemas.microsoft.com/office/powerpoint/2010/main">
    <p:wheel spokes="1"/>
  </p:transition>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660066"/>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81578"/>
            <a:ext cx="7772400" cy="1228196"/>
          </a:xfrm>
        </p:spPr>
        <p:txBody>
          <a:bodyPr>
            <a:noAutofit/>
          </a:bodyPr>
          <a:lstStyle/>
          <a:p>
            <a:r>
              <a:rPr lang="en-US" sz="6600" cap="small" dirty="0" smtClean="0">
                <a:solidFill>
                  <a:srgbClr val="FFFF00"/>
                </a:solidFill>
                <a:latin typeface="Seravek ExtraLight"/>
                <a:cs typeface="Seravek ExtraLight"/>
              </a:rPr>
              <a:t>John 7:14-17</a:t>
            </a:r>
            <a:endParaRPr lang="en-US" sz="6600" cap="small" dirty="0">
              <a:solidFill>
                <a:schemeClr val="bg1"/>
              </a:solidFill>
              <a:latin typeface="Seravek ExtraLight"/>
              <a:cs typeface="Seravek ExtraLight"/>
            </a:endParaRPr>
          </a:p>
        </p:txBody>
      </p:sp>
      <p:sp>
        <p:nvSpPr>
          <p:cNvPr id="3" name="Subtitle 2"/>
          <p:cNvSpPr>
            <a:spLocks noGrp="1"/>
          </p:cNvSpPr>
          <p:nvPr>
            <p:ph type="subTitle" idx="1"/>
          </p:nvPr>
        </p:nvSpPr>
        <p:spPr>
          <a:xfrm>
            <a:off x="685800" y="2260994"/>
            <a:ext cx="7772400" cy="4173069"/>
          </a:xfrm>
        </p:spPr>
        <p:txBody>
          <a:bodyPr>
            <a:normAutofit fontScale="92500" lnSpcReduction="20000"/>
          </a:bodyPr>
          <a:lstStyle/>
          <a:p>
            <a:pPr lvl="0" algn="l">
              <a:lnSpc>
                <a:spcPct val="110000"/>
              </a:lnSpc>
            </a:pPr>
            <a:r>
              <a:rPr lang="en-US" sz="3300" dirty="0">
                <a:solidFill>
                  <a:schemeClr val="bg1"/>
                </a:solidFill>
              </a:rPr>
              <a:t>Jesus went up to the temple courts and began to teach. </a:t>
            </a:r>
            <a:r>
              <a:rPr lang="en-US" sz="3300" dirty="0" smtClean="0">
                <a:solidFill>
                  <a:schemeClr val="bg1"/>
                </a:solidFill>
              </a:rPr>
              <a:t>Then </a:t>
            </a:r>
            <a:r>
              <a:rPr lang="en-US" sz="3300" dirty="0">
                <a:solidFill>
                  <a:schemeClr val="bg1"/>
                </a:solidFill>
              </a:rPr>
              <a:t>the Jewish leaders were astonished and said, “How does this man know so much when he has never had formal instruction?” </a:t>
            </a:r>
            <a:r>
              <a:rPr lang="en-US" sz="3300" dirty="0" smtClean="0">
                <a:solidFill>
                  <a:schemeClr val="bg1"/>
                </a:solidFill>
              </a:rPr>
              <a:t>So </a:t>
            </a:r>
            <a:r>
              <a:rPr lang="en-US" sz="3300" dirty="0">
                <a:solidFill>
                  <a:schemeClr val="bg1"/>
                </a:solidFill>
              </a:rPr>
              <a:t>Jesus replied, “My teaching is not from me, but from the one who sent me</a:t>
            </a:r>
            <a:r>
              <a:rPr lang="en-US" sz="3300" dirty="0" smtClean="0">
                <a:solidFill>
                  <a:schemeClr val="bg1"/>
                </a:solidFill>
              </a:rPr>
              <a:t>.</a:t>
            </a:r>
            <a:r>
              <a:rPr lang="en-US" sz="3300" dirty="0">
                <a:solidFill>
                  <a:schemeClr val="bg1"/>
                </a:solidFill>
              </a:rPr>
              <a:t> If anyone wants to do God’s will, he will know about my teaching, whether it is from God or whether I speak from my own authority.</a:t>
            </a:r>
          </a:p>
        </p:txBody>
      </p:sp>
    </p:spTree>
    <p:extLst>
      <p:ext uri="{BB962C8B-B14F-4D97-AF65-F5344CB8AC3E}">
        <p14:creationId xmlns:p14="http://schemas.microsoft.com/office/powerpoint/2010/main" val="139259348"/>
      </p:ext>
    </p:extLst>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25874" y="619125"/>
            <a:ext cx="4413251" cy="910825"/>
          </a:xfrm>
        </p:spPr>
        <p:txBody>
          <a:bodyPr>
            <a:normAutofit/>
          </a:bodyPr>
          <a:lstStyle/>
          <a:p>
            <a:endParaRPr lang="en-US" sz="4100" dirty="0">
              <a:solidFill>
                <a:srgbClr val="FFFF00"/>
              </a:solidFill>
            </a:endParaRPr>
          </a:p>
        </p:txBody>
      </p:sp>
      <p:sp>
        <p:nvSpPr>
          <p:cNvPr id="3" name="Subtitle 2"/>
          <p:cNvSpPr>
            <a:spLocks noGrp="1"/>
          </p:cNvSpPr>
          <p:nvPr>
            <p:ph type="subTitle" idx="1"/>
          </p:nvPr>
        </p:nvSpPr>
        <p:spPr>
          <a:xfrm>
            <a:off x="3690472" y="1792942"/>
            <a:ext cx="5169646" cy="4097366"/>
          </a:xfrm>
        </p:spPr>
        <p:txBody>
          <a:bodyPr>
            <a:noAutofit/>
          </a:bodyPr>
          <a:lstStyle/>
          <a:p>
            <a:pPr algn="l">
              <a:lnSpc>
                <a:spcPts val="3760"/>
              </a:lnSpc>
            </a:pPr>
            <a:endParaRPr lang="en-US" sz="2500" dirty="0"/>
          </a:p>
        </p:txBody>
      </p:sp>
      <p:pic>
        <p:nvPicPr>
          <p:cNvPr id="5" name="Picture 4"/>
          <p:cNvPicPr>
            <a:picLocks noChangeAspect="1"/>
          </p:cNvPicPr>
          <p:nvPr/>
        </p:nvPicPr>
        <p:blipFill>
          <a:blip r:embed="rId2"/>
          <a:stretch>
            <a:fillRect/>
          </a:stretch>
        </p:blipFill>
        <p:spPr>
          <a:xfrm>
            <a:off x="734426" y="0"/>
            <a:ext cx="7895093" cy="6858000"/>
          </a:xfrm>
          <a:prstGeom prst="rect">
            <a:avLst/>
          </a:prstGeom>
        </p:spPr>
      </p:pic>
    </p:spTree>
    <p:extLst>
      <p:ext uri="{BB962C8B-B14F-4D97-AF65-F5344CB8AC3E}">
        <p14:creationId xmlns:p14="http://schemas.microsoft.com/office/powerpoint/2010/main" val="28221943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81578"/>
            <a:ext cx="7772400" cy="1228196"/>
          </a:xfrm>
        </p:spPr>
        <p:txBody>
          <a:bodyPr>
            <a:noAutofit/>
          </a:bodyPr>
          <a:lstStyle/>
          <a:p>
            <a:r>
              <a:rPr lang="en-US" sz="6600" cap="small" dirty="0" smtClean="0">
                <a:solidFill>
                  <a:srgbClr val="FFFF00"/>
                </a:solidFill>
                <a:latin typeface="Seravek ExtraLight"/>
                <a:cs typeface="Seravek ExtraLight"/>
              </a:rPr>
              <a:t>John 7:14-17</a:t>
            </a:r>
            <a:endParaRPr lang="en-US" sz="6600" cap="small" dirty="0">
              <a:solidFill>
                <a:schemeClr val="bg1"/>
              </a:solidFill>
              <a:latin typeface="Seravek ExtraLight"/>
              <a:cs typeface="Seravek ExtraLight"/>
            </a:endParaRPr>
          </a:p>
        </p:txBody>
      </p:sp>
      <p:sp>
        <p:nvSpPr>
          <p:cNvPr id="3" name="Subtitle 2"/>
          <p:cNvSpPr>
            <a:spLocks noGrp="1"/>
          </p:cNvSpPr>
          <p:nvPr>
            <p:ph type="subTitle" idx="1"/>
          </p:nvPr>
        </p:nvSpPr>
        <p:spPr>
          <a:xfrm>
            <a:off x="685800" y="2260994"/>
            <a:ext cx="7772400" cy="4173069"/>
          </a:xfrm>
        </p:spPr>
        <p:txBody>
          <a:bodyPr>
            <a:normAutofit fontScale="92500" lnSpcReduction="20000"/>
          </a:bodyPr>
          <a:lstStyle/>
          <a:p>
            <a:pPr lvl="0" algn="l">
              <a:lnSpc>
                <a:spcPct val="110000"/>
              </a:lnSpc>
            </a:pPr>
            <a:r>
              <a:rPr lang="en-US" sz="3300" dirty="0">
                <a:solidFill>
                  <a:schemeClr val="tx1"/>
                </a:solidFill>
              </a:rPr>
              <a:t>Jesus went up to the temple courts and began to teach. </a:t>
            </a:r>
            <a:r>
              <a:rPr lang="en-US" sz="3300" dirty="0" smtClean="0">
                <a:solidFill>
                  <a:schemeClr val="tx1"/>
                </a:solidFill>
              </a:rPr>
              <a:t>Then </a:t>
            </a:r>
            <a:r>
              <a:rPr lang="en-US" sz="3300" dirty="0">
                <a:solidFill>
                  <a:schemeClr val="tx1"/>
                </a:solidFill>
              </a:rPr>
              <a:t>the Jewish leaders were astonished and said, “How does this man know so much when he has never had formal instruction?” </a:t>
            </a:r>
            <a:r>
              <a:rPr lang="en-US" sz="3300" dirty="0" smtClean="0">
                <a:solidFill>
                  <a:schemeClr val="tx1"/>
                </a:solidFill>
              </a:rPr>
              <a:t>So </a:t>
            </a:r>
            <a:r>
              <a:rPr lang="en-US" sz="3300" dirty="0">
                <a:solidFill>
                  <a:schemeClr val="tx1"/>
                </a:solidFill>
              </a:rPr>
              <a:t>Jesus replied, “My teaching is not from me, but from the one who sent me</a:t>
            </a:r>
            <a:r>
              <a:rPr lang="en-US" sz="3300" dirty="0" smtClean="0">
                <a:solidFill>
                  <a:schemeClr val="tx1"/>
                </a:solidFill>
              </a:rPr>
              <a:t>.</a:t>
            </a:r>
            <a:r>
              <a:rPr lang="en-US" sz="3300" dirty="0">
                <a:solidFill>
                  <a:srgbClr val="FFFF00"/>
                </a:solidFill>
              </a:rPr>
              <a:t> If anyone wants to do God’s will</a:t>
            </a:r>
            <a:r>
              <a:rPr lang="en-US" sz="3300" dirty="0">
                <a:solidFill>
                  <a:schemeClr val="tx1"/>
                </a:solidFill>
              </a:rPr>
              <a:t>, he will know about my teaching, whether it is from God or whether I speak from my own authority.</a:t>
            </a:r>
          </a:p>
        </p:txBody>
      </p:sp>
    </p:spTree>
    <p:extLst>
      <p:ext uri="{BB962C8B-B14F-4D97-AF65-F5344CB8AC3E}">
        <p14:creationId xmlns:p14="http://schemas.microsoft.com/office/powerpoint/2010/main" val="864185264"/>
      </p:ext>
    </p:extLst>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25874" y="619126"/>
            <a:ext cx="4413251" cy="770404"/>
          </a:xfrm>
        </p:spPr>
        <p:txBody>
          <a:bodyPr>
            <a:noAutofit/>
          </a:bodyPr>
          <a:lstStyle/>
          <a:p>
            <a:r>
              <a:rPr lang="en-US" sz="3200" dirty="0">
                <a:solidFill>
                  <a:srgbClr val="FFFF00"/>
                </a:solidFill>
              </a:rPr>
              <a:t/>
            </a:r>
            <a:br>
              <a:rPr lang="en-US" sz="3200" dirty="0">
                <a:solidFill>
                  <a:srgbClr val="FFFF00"/>
                </a:solidFill>
              </a:rPr>
            </a:br>
            <a:r>
              <a:rPr lang="en-US" sz="3200" dirty="0" smtClean="0">
                <a:solidFill>
                  <a:srgbClr val="FFFF00"/>
                </a:solidFill>
              </a:rPr>
              <a:t>Evidence </a:t>
            </a:r>
            <a:r>
              <a:rPr lang="en-US" sz="3200" dirty="0" err="1" smtClean="0">
                <a:solidFill>
                  <a:srgbClr val="FFFF00"/>
                </a:solidFill>
              </a:rPr>
              <a:t>suffisante</a:t>
            </a:r>
            <a:endParaRPr lang="en-US" sz="3200" dirty="0">
              <a:solidFill>
                <a:srgbClr val="FFFF00"/>
              </a:solidFill>
            </a:endParaRPr>
          </a:p>
        </p:txBody>
      </p:sp>
      <p:sp>
        <p:nvSpPr>
          <p:cNvPr id="3" name="Subtitle 2"/>
          <p:cNvSpPr>
            <a:spLocks noGrp="1"/>
          </p:cNvSpPr>
          <p:nvPr>
            <p:ph type="subTitle" idx="1"/>
          </p:nvPr>
        </p:nvSpPr>
        <p:spPr>
          <a:xfrm>
            <a:off x="3690472" y="1792942"/>
            <a:ext cx="5169646" cy="4097366"/>
          </a:xfrm>
        </p:spPr>
        <p:txBody>
          <a:bodyPr>
            <a:noAutofit/>
          </a:bodyPr>
          <a:lstStyle/>
          <a:p>
            <a:pPr algn="l">
              <a:lnSpc>
                <a:spcPct val="100000"/>
              </a:lnSpc>
            </a:pPr>
            <a:r>
              <a:rPr lang="en-US" sz="2400" dirty="0"/>
              <a:t>Il a </a:t>
            </a:r>
            <a:r>
              <a:rPr lang="en-US" sz="2400" dirty="0" err="1"/>
              <a:t>voulu</a:t>
            </a:r>
            <a:r>
              <a:rPr lang="en-US" sz="2400" dirty="0"/>
              <a:t> se </a:t>
            </a:r>
            <a:r>
              <a:rPr lang="en-US" sz="2400" dirty="0" err="1"/>
              <a:t>rendre</a:t>
            </a:r>
            <a:r>
              <a:rPr lang="en-US" sz="2400" dirty="0"/>
              <a:t> </a:t>
            </a:r>
            <a:r>
              <a:rPr lang="en-US" sz="2400" dirty="0" err="1"/>
              <a:t>parfaitement</a:t>
            </a:r>
            <a:r>
              <a:rPr lang="en-US" sz="2400" dirty="0"/>
              <a:t> </a:t>
            </a:r>
            <a:r>
              <a:rPr lang="en-US" sz="2400" dirty="0" err="1"/>
              <a:t>connaissable</a:t>
            </a:r>
            <a:r>
              <a:rPr lang="en-US" sz="2400" dirty="0"/>
              <a:t> à </a:t>
            </a:r>
            <a:r>
              <a:rPr lang="en-US" sz="2400" dirty="0" err="1"/>
              <a:t>ceux</a:t>
            </a:r>
            <a:r>
              <a:rPr lang="en-US" sz="2400" dirty="0"/>
              <a:t>-là, et </a:t>
            </a:r>
            <a:r>
              <a:rPr lang="en-US" sz="2400" dirty="0" err="1"/>
              <a:t>ainsi</a:t>
            </a:r>
            <a:r>
              <a:rPr lang="en-US" sz="2400" dirty="0"/>
              <a:t> </a:t>
            </a:r>
            <a:r>
              <a:rPr lang="en-US" sz="2400" dirty="0" err="1"/>
              <a:t>voulant</a:t>
            </a:r>
            <a:r>
              <a:rPr lang="en-US" sz="2400" dirty="0"/>
              <a:t> </a:t>
            </a:r>
            <a:r>
              <a:rPr lang="en-US" sz="2400" dirty="0" err="1"/>
              <a:t>paraître</a:t>
            </a:r>
            <a:r>
              <a:rPr lang="en-US" sz="2400" dirty="0"/>
              <a:t> à </a:t>
            </a:r>
            <a:r>
              <a:rPr lang="en-US" sz="2400" dirty="0" err="1"/>
              <a:t>découvert</a:t>
            </a:r>
            <a:r>
              <a:rPr lang="en-US" sz="2400" dirty="0"/>
              <a:t> à </a:t>
            </a:r>
            <a:r>
              <a:rPr lang="en-US" sz="2400" dirty="0" err="1"/>
              <a:t>ceux</a:t>
            </a:r>
            <a:r>
              <a:rPr lang="en-US" sz="2400" dirty="0"/>
              <a:t> qui le </a:t>
            </a:r>
            <a:r>
              <a:rPr lang="en-US" sz="2400" dirty="0" err="1"/>
              <a:t>cherchent</a:t>
            </a:r>
            <a:r>
              <a:rPr lang="en-US" sz="2400" dirty="0"/>
              <a:t> de tout </a:t>
            </a:r>
            <a:r>
              <a:rPr lang="en-US" sz="2400" dirty="0" err="1"/>
              <a:t>leur</a:t>
            </a:r>
            <a:r>
              <a:rPr lang="en-US" sz="2400" dirty="0"/>
              <a:t> </a:t>
            </a:r>
            <a:r>
              <a:rPr lang="en-US" sz="2400" dirty="0" err="1"/>
              <a:t>coeur</a:t>
            </a:r>
            <a:r>
              <a:rPr lang="en-US" sz="2400" dirty="0"/>
              <a:t>, et caché à </a:t>
            </a:r>
            <a:r>
              <a:rPr lang="en-US" sz="2400" dirty="0" err="1"/>
              <a:t>ceux</a:t>
            </a:r>
            <a:r>
              <a:rPr lang="en-US" sz="2400" dirty="0"/>
              <a:t> qui le </a:t>
            </a:r>
            <a:r>
              <a:rPr lang="en-US" sz="2400" dirty="0" err="1"/>
              <a:t>fuient</a:t>
            </a:r>
            <a:r>
              <a:rPr lang="en-US" sz="2400" dirty="0"/>
              <a:t> de tout </a:t>
            </a:r>
            <a:r>
              <a:rPr lang="en-US" sz="2400" dirty="0" err="1"/>
              <a:t>leur</a:t>
            </a:r>
            <a:r>
              <a:rPr lang="en-US" sz="2400" dirty="0"/>
              <a:t> </a:t>
            </a:r>
            <a:r>
              <a:rPr lang="en-US" sz="2400" dirty="0" err="1"/>
              <a:t>coeur</a:t>
            </a:r>
            <a:r>
              <a:rPr lang="en-US" sz="2400" dirty="0"/>
              <a:t> </a:t>
            </a:r>
            <a:r>
              <a:rPr lang="en-US" sz="2400" dirty="0" err="1"/>
              <a:t>il</a:t>
            </a:r>
            <a:r>
              <a:rPr lang="en-US" sz="2400" dirty="0"/>
              <a:t> a </a:t>
            </a:r>
            <a:r>
              <a:rPr lang="en-US" sz="2400" dirty="0" err="1" smtClean="0"/>
              <a:t>tempére</a:t>
            </a:r>
            <a:r>
              <a:rPr lang="en-US" sz="2400" dirty="0" smtClean="0"/>
              <a:t>́ </a:t>
            </a:r>
            <a:r>
              <a:rPr lang="en-US" sz="2400" dirty="0" err="1" smtClean="0"/>
              <a:t>sa</a:t>
            </a:r>
            <a:r>
              <a:rPr lang="en-US" sz="2400" dirty="0" smtClean="0"/>
              <a:t> </a:t>
            </a:r>
            <a:r>
              <a:rPr lang="en-US" sz="2400" dirty="0" err="1"/>
              <a:t>connaissance</a:t>
            </a:r>
            <a:r>
              <a:rPr lang="en-US" sz="2400" dirty="0"/>
              <a:t>, en </a:t>
            </a:r>
            <a:r>
              <a:rPr lang="en-US" sz="2400" dirty="0" err="1"/>
              <a:t>sorte</a:t>
            </a:r>
            <a:r>
              <a:rPr lang="en-US" sz="2400" dirty="0"/>
              <a:t> </a:t>
            </a:r>
            <a:r>
              <a:rPr lang="en-US" sz="2400" dirty="0" err="1"/>
              <a:t>qu'il</a:t>
            </a:r>
            <a:r>
              <a:rPr lang="en-US" sz="2400" dirty="0"/>
              <a:t> a </a:t>
            </a:r>
            <a:r>
              <a:rPr lang="en-US" sz="2400" dirty="0" err="1"/>
              <a:t>donne</a:t>
            </a:r>
            <a:r>
              <a:rPr lang="en-US" sz="2400" dirty="0"/>
              <a:t>́ des marques de </a:t>
            </a:r>
            <a:r>
              <a:rPr lang="en-US" sz="2400" dirty="0" err="1"/>
              <a:t>soi</a:t>
            </a:r>
            <a:r>
              <a:rPr lang="en-US" sz="2400" dirty="0"/>
              <a:t> </a:t>
            </a:r>
            <a:r>
              <a:rPr lang="en-US" sz="2400" dirty="0" err="1"/>
              <a:t>visibles</a:t>
            </a:r>
            <a:r>
              <a:rPr lang="en-US" sz="2400" dirty="0"/>
              <a:t> à </a:t>
            </a:r>
            <a:r>
              <a:rPr lang="en-US" sz="2400" dirty="0" err="1"/>
              <a:t>ceux</a:t>
            </a:r>
            <a:r>
              <a:rPr lang="en-US" sz="2400" dirty="0"/>
              <a:t> qui le </a:t>
            </a:r>
            <a:r>
              <a:rPr lang="en-US" sz="2400" dirty="0" err="1"/>
              <a:t>cherchent</a:t>
            </a:r>
            <a:r>
              <a:rPr lang="en-US" sz="2400" dirty="0"/>
              <a:t> et non à </a:t>
            </a:r>
            <a:r>
              <a:rPr lang="en-US" sz="2400" dirty="0" err="1"/>
              <a:t>ceux</a:t>
            </a:r>
            <a:r>
              <a:rPr lang="en-US" sz="2400" dirty="0"/>
              <a:t> qui ne le </a:t>
            </a:r>
            <a:r>
              <a:rPr lang="en-US" sz="2400" dirty="0" err="1"/>
              <a:t>cherchent</a:t>
            </a:r>
            <a:r>
              <a:rPr lang="en-US" sz="2400" dirty="0"/>
              <a:t> </a:t>
            </a:r>
            <a:r>
              <a:rPr lang="en-US" sz="2400" dirty="0" smtClean="0"/>
              <a:t>pas. Il </a:t>
            </a:r>
            <a:r>
              <a:rPr lang="en-US" sz="2400" dirty="0"/>
              <a:t>y a </a:t>
            </a:r>
            <a:r>
              <a:rPr lang="en-US" sz="2400" dirty="0" err="1"/>
              <a:t>assez</a:t>
            </a:r>
            <a:r>
              <a:rPr lang="en-US" sz="2400" dirty="0"/>
              <a:t> de </a:t>
            </a:r>
            <a:r>
              <a:rPr lang="en-US" sz="2400" dirty="0" err="1"/>
              <a:t>lumière</a:t>
            </a:r>
            <a:r>
              <a:rPr lang="en-US" sz="2400" dirty="0"/>
              <a:t> pour </a:t>
            </a:r>
            <a:r>
              <a:rPr lang="en-US" sz="2400" dirty="0" err="1"/>
              <a:t>ceux</a:t>
            </a:r>
            <a:r>
              <a:rPr lang="en-US" sz="2400" dirty="0"/>
              <a:t> qui ne </a:t>
            </a:r>
            <a:r>
              <a:rPr lang="en-US" sz="2400" dirty="0" err="1"/>
              <a:t>désirent</a:t>
            </a:r>
            <a:r>
              <a:rPr lang="en-US" sz="2400" dirty="0"/>
              <a:t> </a:t>
            </a:r>
            <a:r>
              <a:rPr lang="en-US" sz="2400" dirty="0" err="1"/>
              <a:t>que</a:t>
            </a:r>
            <a:r>
              <a:rPr lang="en-US" sz="2400" dirty="0"/>
              <a:t> de </a:t>
            </a:r>
            <a:r>
              <a:rPr lang="en-US" sz="2400" dirty="0" err="1"/>
              <a:t>voir</a:t>
            </a:r>
            <a:r>
              <a:rPr lang="en-US" sz="2400" dirty="0"/>
              <a:t>, et </a:t>
            </a:r>
            <a:r>
              <a:rPr lang="en-US" sz="2400" dirty="0" err="1"/>
              <a:t>assez</a:t>
            </a:r>
            <a:r>
              <a:rPr lang="en-US" sz="2400" dirty="0"/>
              <a:t> </a:t>
            </a:r>
            <a:r>
              <a:rPr lang="en-US" sz="2400" dirty="0" err="1"/>
              <a:t>d'obscurite</a:t>
            </a:r>
            <a:r>
              <a:rPr lang="en-US" sz="2400" dirty="0"/>
              <a:t>́ pour </a:t>
            </a:r>
            <a:r>
              <a:rPr lang="en-US" sz="2400" dirty="0" err="1"/>
              <a:t>ceux</a:t>
            </a:r>
            <a:r>
              <a:rPr lang="en-US" sz="2400" dirty="0"/>
              <a:t> qui </a:t>
            </a:r>
            <a:r>
              <a:rPr lang="en-US" sz="2400" dirty="0" err="1"/>
              <a:t>ont</a:t>
            </a:r>
            <a:r>
              <a:rPr lang="en-US" sz="2400" dirty="0"/>
              <a:t> </a:t>
            </a:r>
            <a:r>
              <a:rPr lang="en-US" sz="2400" dirty="0" err="1"/>
              <a:t>une</a:t>
            </a:r>
            <a:r>
              <a:rPr lang="en-US" sz="2400" dirty="0"/>
              <a:t> disposition contraire. </a:t>
            </a:r>
            <a:endParaRPr lang="en-US" sz="2400" dirty="0" smtClean="0"/>
          </a:p>
          <a:p>
            <a:pPr algn="l">
              <a:lnSpc>
                <a:spcPct val="90000"/>
              </a:lnSpc>
            </a:pPr>
            <a:endParaRPr lang="en-US" sz="800" dirty="0"/>
          </a:p>
          <a:p>
            <a:pPr algn="l">
              <a:lnSpc>
                <a:spcPct val="90000"/>
              </a:lnSpc>
            </a:pPr>
            <a:r>
              <a:rPr lang="en-US" sz="2400" i="1" dirty="0"/>
              <a:t>	</a:t>
            </a:r>
            <a:r>
              <a:rPr lang="en-US" sz="2400" i="1" dirty="0" smtClean="0">
                <a:solidFill>
                  <a:srgbClr val="FFFF00"/>
                </a:solidFill>
              </a:rPr>
              <a:t>   – </a:t>
            </a:r>
            <a:r>
              <a:rPr lang="en-US" sz="2400" i="1" dirty="0" err="1" smtClean="0">
                <a:solidFill>
                  <a:srgbClr val="FFFF00"/>
                </a:solidFill>
              </a:rPr>
              <a:t>Blaise</a:t>
            </a:r>
            <a:r>
              <a:rPr lang="en-US" sz="2400" i="1" dirty="0" smtClean="0">
                <a:solidFill>
                  <a:srgbClr val="FFFF00"/>
                </a:solidFill>
              </a:rPr>
              <a:t> Pascal, </a:t>
            </a:r>
            <a:r>
              <a:rPr lang="en-US" sz="2400" dirty="0" err="1" smtClean="0">
                <a:solidFill>
                  <a:srgbClr val="FFFF00"/>
                </a:solidFill>
              </a:rPr>
              <a:t>Pensées</a:t>
            </a:r>
            <a:endParaRPr lang="en-US" sz="2400" dirty="0">
              <a:solidFill>
                <a:srgbClr val="FFFF00"/>
              </a:solidFill>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a:ext>
            </a:extLst>
          </a:blip>
          <a:srcRect t="-2175"/>
          <a:stretch/>
        </p:blipFill>
        <p:spPr>
          <a:xfrm>
            <a:off x="0" y="-88024"/>
            <a:ext cx="3213100" cy="3762375"/>
          </a:xfrm>
          <a:prstGeom prst="rect">
            <a:avLst/>
          </a:prstGeom>
        </p:spPr>
      </p:pic>
    </p:spTree>
    <p:extLst>
      <p:ext uri="{BB962C8B-B14F-4D97-AF65-F5344CB8AC3E}">
        <p14:creationId xmlns:p14="http://schemas.microsoft.com/office/powerpoint/2010/main" val="62162555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25874" y="619125"/>
            <a:ext cx="4413251" cy="910825"/>
          </a:xfrm>
        </p:spPr>
        <p:txBody>
          <a:bodyPr>
            <a:normAutofit/>
          </a:bodyPr>
          <a:lstStyle/>
          <a:p>
            <a:r>
              <a:rPr lang="en-US" sz="4100" dirty="0" smtClean="0">
                <a:solidFill>
                  <a:srgbClr val="FFFF00"/>
                </a:solidFill>
              </a:rPr>
              <a:t>Sufficient evidence</a:t>
            </a:r>
            <a:endParaRPr lang="en-US" sz="4100" dirty="0">
              <a:solidFill>
                <a:srgbClr val="FFFF00"/>
              </a:solidFill>
            </a:endParaRPr>
          </a:p>
        </p:txBody>
      </p:sp>
      <p:sp>
        <p:nvSpPr>
          <p:cNvPr id="3" name="Subtitle 2"/>
          <p:cNvSpPr>
            <a:spLocks noGrp="1"/>
          </p:cNvSpPr>
          <p:nvPr>
            <p:ph type="subTitle" idx="1"/>
          </p:nvPr>
        </p:nvSpPr>
        <p:spPr>
          <a:xfrm>
            <a:off x="3690472" y="1792942"/>
            <a:ext cx="5169646" cy="4097366"/>
          </a:xfrm>
        </p:spPr>
        <p:txBody>
          <a:bodyPr>
            <a:noAutofit/>
          </a:bodyPr>
          <a:lstStyle/>
          <a:p>
            <a:pPr algn="l">
              <a:lnSpc>
                <a:spcPts val="3760"/>
              </a:lnSpc>
            </a:pPr>
            <a:r>
              <a:rPr lang="en-US" dirty="0" smtClean="0"/>
              <a:t>[God] so regulates the knowledge of himself that he has given some signs of himself, visible to those who seek him and not to those who seek him not. There is enough obscurity for those who have a contrary disposition. </a:t>
            </a:r>
          </a:p>
          <a:p>
            <a:pPr algn="l">
              <a:lnSpc>
                <a:spcPts val="3760"/>
              </a:lnSpc>
            </a:pPr>
            <a:r>
              <a:rPr lang="en-US" i="1" dirty="0" smtClean="0"/>
              <a:t>	   </a:t>
            </a:r>
            <a:r>
              <a:rPr lang="en-US" sz="2500" i="1" dirty="0" smtClean="0"/>
              <a:t>– </a:t>
            </a:r>
            <a:r>
              <a:rPr lang="en-US" sz="2500" i="1" dirty="0" err="1" smtClean="0"/>
              <a:t>Blaise</a:t>
            </a:r>
            <a:r>
              <a:rPr lang="en-US" sz="2500" i="1" dirty="0" smtClean="0"/>
              <a:t> Pascal, </a:t>
            </a:r>
            <a:r>
              <a:rPr lang="en-US" sz="2500" dirty="0" err="1" smtClean="0"/>
              <a:t>Pensées</a:t>
            </a:r>
            <a:endParaRPr lang="en-US" sz="2500"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a:ext>
            </a:extLst>
          </a:blip>
          <a:srcRect t="-2175"/>
          <a:stretch/>
        </p:blipFill>
        <p:spPr>
          <a:xfrm>
            <a:off x="0" y="-88024"/>
            <a:ext cx="3213100" cy="3762375"/>
          </a:xfrm>
          <a:prstGeom prst="rect">
            <a:avLst/>
          </a:prstGeom>
        </p:spPr>
      </p:pic>
    </p:spTree>
    <p:extLst>
      <p:ext uri="{BB962C8B-B14F-4D97-AF65-F5344CB8AC3E}">
        <p14:creationId xmlns:p14="http://schemas.microsoft.com/office/powerpoint/2010/main" val="38532363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81578"/>
            <a:ext cx="7772400" cy="851362"/>
          </a:xfrm>
        </p:spPr>
        <p:txBody>
          <a:bodyPr>
            <a:noAutofit/>
          </a:bodyPr>
          <a:lstStyle/>
          <a:p>
            <a:r>
              <a:rPr lang="en-US" sz="5500" cap="small" dirty="0" smtClean="0">
                <a:solidFill>
                  <a:srgbClr val="FFFF00"/>
                </a:solidFill>
                <a:latin typeface="Seravek ExtraLight"/>
                <a:cs typeface="Seravek ExtraLight"/>
              </a:rPr>
              <a:t>For believers</a:t>
            </a:r>
            <a:endParaRPr lang="en-US" sz="5500" cap="small" dirty="0">
              <a:solidFill>
                <a:schemeClr val="bg1"/>
              </a:solidFill>
              <a:latin typeface="Seravek ExtraLight"/>
              <a:cs typeface="Seravek ExtraLight"/>
            </a:endParaRPr>
          </a:p>
        </p:txBody>
      </p:sp>
      <p:sp>
        <p:nvSpPr>
          <p:cNvPr id="3" name="Subtitle 2"/>
          <p:cNvSpPr>
            <a:spLocks noGrp="1"/>
          </p:cNvSpPr>
          <p:nvPr>
            <p:ph type="subTitle" idx="1"/>
          </p:nvPr>
        </p:nvSpPr>
        <p:spPr>
          <a:xfrm>
            <a:off x="976848" y="3196097"/>
            <a:ext cx="7214725" cy="3065634"/>
          </a:xfrm>
        </p:spPr>
        <p:txBody>
          <a:bodyPr>
            <a:normAutofit/>
          </a:bodyPr>
          <a:lstStyle/>
          <a:p>
            <a:pPr lvl="0"/>
            <a:r>
              <a:rPr lang="en-US" sz="6600" baseline="30000" dirty="0" smtClean="0">
                <a:solidFill>
                  <a:schemeClr val="bg1"/>
                </a:solidFill>
              </a:rPr>
              <a:t>1 Pet 3:13-16</a:t>
            </a:r>
            <a:endParaRPr lang="en-US" sz="6600" dirty="0">
              <a:solidFill>
                <a:schemeClr val="bg1"/>
              </a:solidFill>
            </a:endParaRPr>
          </a:p>
        </p:txBody>
      </p:sp>
    </p:spTree>
    <p:extLst>
      <p:ext uri="{BB962C8B-B14F-4D97-AF65-F5344CB8AC3E}">
        <p14:creationId xmlns:p14="http://schemas.microsoft.com/office/powerpoint/2010/main" val="93712537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93776" y="3224010"/>
            <a:ext cx="8142224" cy="1158411"/>
          </a:xfrm>
        </p:spPr>
        <p:txBody>
          <a:bodyPr>
            <a:normAutofit/>
          </a:bodyPr>
          <a:lstStyle/>
          <a:p>
            <a:pPr algn="ctr"/>
            <a:endParaRPr lang="en-US" b="1" cap="small" dirty="0">
              <a:solidFill>
                <a:srgbClr val="FFFFFF"/>
              </a:solidFill>
            </a:endParaRPr>
          </a:p>
        </p:txBody>
      </p:sp>
      <p:sp>
        <p:nvSpPr>
          <p:cNvPr id="3" name="Subtitle 2"/>
          <p:cNvSpPr>
            <a:spLocks noGrp="1"/>
          </p:cNvSpPr>
          <p:nvPr>
            <p:ph type="subTitle" idx="1"/>
          </p:nvPr>
        </p:nvSpPr>
        <p:spPr>
          <a:xfrm>
            <a:off x="493776" y="4810125"/>
            <a:ext cx="8142224" cy="1435227"/>
          </a:xfrm>
        </p:spPr>
        <p:txBody>
          <a:bodyPr/>
          <a:lstStyle/>
          <a:p>
            <a:pPr algn="ctr"/>
            <a:endParaRPr lang="en-US" sz="2600" b="1" dirty="0"/>
          </a:p>
        </p:txBody>
      </p:sp>
      <p:pic>
        <p:nvPicPr>
          <p:cNvPr id="4" name="Picture 3"/>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738548118"/>
      </p:ext>
    </p:extLst>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81578"/>
            <a:ext cx="7772400" cy="851362"/>
          </a:xfrm>
        </p:spPr>
        <p:txBody>
          <a:bodyPr>
            <a:noAutofit/>
          </a:bodyPr>
          <a:lstStyle/>
          <a:p>
            <a:r>
              <a:rPr lang="en-US" sz="5500" cap="small" dirty="0" smtClean="0">
                <a:solidFill>
                  <a:srgbClr val="FFFF00"/>
                </a:solidFill>
                <a:latin typeface="Seravek ExtraLight"/>
                <a:cs typeface="Seravek ExtraLight"/>
              </a:rPr>
              <a:t>For believers</a:t>
            </a:r>
            <a:endParaRPr lang="en-US" sz="5500" cap="small" dirty="0">
              <a:solidFill>
                <a:schemeClr val="bg1"/>
              </a:solidFill>
              <a:latin typeface="Seravek ExtraLight"/>
              <a:cs typeface="Seravek ExtraLight"/>
            </a:endParaRPr>
          </a:p>
        </p:txBody>
      </p:sp>
      <p:sp>
        <p:nvSpPr>
          <p:cNvPr id="3" name="Subtitle 2"/>
          <p:cNvSpPr>
            <a:spLocks noGrp="1"/>
          </p:cNvSpPr>
          <p:nvPr>
            <p:ph type="subTitle" idx="1"/>
          </p:nvPr>
        </p:nvSpPr>
        <p:spPr>
          <a:xfrm>
            <a:off x="824827" y="2247037"/>
            <a:ext cx="7661284" cy="4014694"/>
          </a:xfrm>
        </p:spPr>
        <p:txBody>
          <a:bodyPr>
            <a:noAutofit/>
          </a:bodyPr>
          <a:lstStyle/>
          <a:p>
            <a:pPr lvl="0" algn="l"/>
            <a:r>
              <a:rPr lang="en-US" sz="4200" baseline="30000" dirty="0" smtClean="0">
                <a:solidFill>
                  <a:schemeClr val="bg1"/>
                </a:solidFill>
              </a:rPr>
              <a:t>For who is going to harm you if you are devoted to what is good?  But in fact, if you happen to suffer for doing what is right, you are blessed. But do not be </a:t>
            </a:r>
            <a:r>
              <a:rPr lang="en-US" sz="4200" b="1" baseline="30000" dirty="0" smtClean="0">
                <a:solidFill>
                  <a:srgbClr val="FFFF00"/>
                </a:solidFill>
              </a:rPr>
              <a:t>terrified</a:t>
            </a:r>
            <a:r>
              <a:rPr lang="en-US" sz="4200" baseline="30000" dirty="0" smtClean="0">
                <a:solidFill>
                  <a:srgbClr val="FFFF00"/>
                </a:solidFill>
              </a:rPr>
              <a:t> </a:t>
            </a:r>
            <a:r>
              <a:rPr lang="en-US" sz="4200" baseline="30000" dirty="0" smtClean="0">
                <a:solidFill>
                  <a:schemeClr val="bg1"/>
                </a:solidFill>
              </a:rPr>
              <a:t>of them or be shaken.</a:t>
            </a:r>
            <a:r>
              <a:rPr lang="en-US" sz="4200" baseline="30000" dirty="0" smtClean="0">
                <a:solidFill>
                  <a:srgbClr val="000090"/>
                </a:solidFill>
              </a:rPr>
              <a:t> But set Christ apart as Lord in your hearts and always be ready to give an answer to anyone who asks about the hope you possess. Yet do it with courtesy and respect, keeping a good conscience, so that those who slander your good conduct in Christ may be put to shame when they accuse you.</a:t>
            </a:r>
            <a:endParaRPr lang="en-US" sz="4200" dirty="0">
              <a:solidFill>
                <a:srgbClr val="000090"/>
              </a:solidFill>
            </a:endParaRPr>
          </a:p>
        </p:txBody>
      </p:sp>
    </p:spTree>
    <p:extLst>
      <p:ext uri="{BB962C8B-B14F-4D97-AF65-F5344CB8AC3E}">
        <p14:creationId xmlns:p14="http://schemas.microsoft.com/office/powerpoint/2010/main" val="3804926014"/>
      </p:ext>
    </p:extLst>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81578"/>
            <a:ext cx="7772400" cy="851362"/>
          </a:xfrm>
        </p:spPr>
        <p:txBody>
          <a:bodyPr>
            <a:noAutofit/>
          </a:bodyPr>
          <a:lstStyle/>
          <a:p>
            <a:r>
              <a:rPr lang="en-US" sz="5500" cap="small" dirty="0" smtClean="0">
                <a:solidFill>
                  <a:srgbClr val="FFFF00"/>
                </a:solidFill>
                <a:latin typeface="Seravek ExtraLight"/>
                <a:cs typeface="Seravek ExtraLight"/>
              </a:rPr>
              <a:t>For believers</a:t>
            </a:r>
            <a:endParaRPr lang="en-US" sz="5500" cap="small" dirty="0">
              <a:solidFill>
                <a:schemeClr val="bg1"/>
              </a:solidFill>
              <a:latin typeface="Seravek ExtraLight"/>
              <a:cs typeface="Seravek ExtraLight"/>
            </a:endParaRPr>
          </a:p>
        </p:txBody>
      </p:sp>
      <p:sp>
        <p:nvSpPr>
          <p:cNvPr id="3" name="Subtitle 2"/>
          <p:cNvSpPr>
            <a:spLocks noGrp="1"/>
          </p:cNvSpPr>
          <p:nvPr>
            <p:ph type="subTitle" idx="1"/>
          </p:nvPr>
        </p:nvSpPr>
        <p:spPr>
          <a:xfrm>
            <a:off x="824827" y="2247037"/>
            <a:ext cx="7661284" cy="4014694"/>
          </a:xfrm>
        </p:spPr>
        <p:txBody>
          <a:bodyPr>
            <a:noAutofit/>
          </a:bodyPr>
          <a:lstStyle/>
          <a:p>
            <a:pPr lvl="0" algn="l"/>
            <a:r>
              <a:rPr lang="en-US" sz="4200" baseline="30000" dirty="0" smtClean="0">
                <a:solidFill>
                  <a:schemeClr val="bg1"/>
                </a:solidFill>
              </a:rPr>
              <a:t>For who is going to harm you if you are devoted to what is good?  But in fact, if you happen to suffer for doing what is right, you are blessed. But do not be terrified of them or be shaken. But set </a:t>
            </a:r>
            <a:r>
              <a:rPr lang="en-US" sz="4200" b="1" baseline="30000" dirty="0" smtClean="0">
                <a:solidFill>
                  <a:srgbClr val="FFFF00"/>
                </a:solidFill>
              </a:rPr>
              <a:t>Christ</a:t>
            </a:r>
            <a:r>
              <a:rPr lang="en-US" sz="4200" baseline="30000" dirty="0" smtClean="0">
                <a:solidFill>
                  <a:schemeClr val="bg1"/>
                </a:solidFill>
              </a:rPr>
              <a:t> apart as Lord in your hearts </a:t>
            </a:r>
            <a:r>
              <a:rPr lang="en-US" sz="4200" baseline="30000" dirty="0" smtClean="0">
                <a:solidFill>
                  <a:srgbClr val="000090"/>
                </a:solidFill>
              </a:rPr>
              <a:t>and always be ready to give an answer to anyone who asks about the hope you possess. Yet do it with courtesy and respect, keeping a good conscience, so that those who slander your good conduct in Christ may be put to shame when they accuse you.</a:t>
            </a:r>
            <a:endParaRPr lang="en-US" sz="4200" dirty="0">
              <a:solidFill>
                <a:srgbClr val="000090"/>
              </a:solidFill>
            </a:endParaRPr>
          </a:p>
        </p:txBody>
      </p:sp>
    </p:spTree>
    <p:extLst>
      <p:ext uri="{BB962C8B-B14F-4D97-AF65-F5344CB8AC3E}">
        <p14:creationId xmlns:p14="http://schemas.microsoft.com/office/powerpoint/2010/main" val="2877158617"/>
      </p:ext>
    </p:extLst>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81578"/>
            <a:ext cx="7772400" cy="851362"/>
          </a:xfrm>
        </p:spPr>
        <p:txBody>
          <a:bodyPr>
            <a:noAutofit/>
          </a:bodyPr>
          <a:lstStyle/>
          <a:p>
            <a:r>
              <a:rPr lang="en-US" sz="5500" cap="small" dirty="0" smtClean="0">
                <a:solidFill>
                  <a:srgbClr val="FFFF00"/>
                </a:solidFill>
                <a:latin typeface="Seravek ExtraLight"/>
                <a:cs typeface="Seravek ExtraLight"/>
              </a:rPr>
              <a:t>For believers</a:t>
            </a:r>
            <a:endParaRPr lang="en-US" sz="5500" cap="small" dirty="0">
              <a:solidFill>
                <a:schemeClr val="bg1"/>
              </a:solidFill>
              <a:latin typeface="Seravek ExtraLight"/>
              <a:cs typeface="Seravek ExtraLight"/>
            </a:endParaRPr>
          </a:p>
        </p:txBody>
      </p:sp>
      <p:sp>
        <p:nvSpPr>
          <p:cNvPr id="3" name="Subtitle 2"/>
          <p:cNvSpPr>
            <a:spLocks noGrp="1"/>
          </p:cNvSpPr>
          <p:nvPr>
            <p:ph type="subTitle" idx="1"/>
          </p:nvPr>
        </p:nvSpPr>
        <p:spPr>
          <a:xfrm>
            <a:off x="824827" y="2247037"/>
            <a:ext cx="7661284" cy="4014694"/>
          </a:xfrm>
        </p:spPr>
        <p:txBody>
          <a:bodyPr>
            <a:noAutofit/>
          </a:bodyPr>
          <a:lstStyle/>
          <a:p>
            <a:pPr lvl="0" algn="l"/>
            <a:r>
              <a:rPr lang="en-US" sz="4200" baseline="30000" dirty="0" smtClean="0">
                <a:solidFill>
                  <a:schemeClr val="bg1"/>
                </a:solidFill>
              </a:rPr>
              <a:t>For who is going to harm you if you are devoted to what is good?  But in fact, if you happen to suffer for doing what is right, you are blessed. But do not be terrified of them or be shaken. But set Christ apart as Lord in your hearts and always be </a:t>
            </a:r>
            <a:r>
              <a:rPr lang="en-US" sz="4200" b="1" baseline="30000" dirty="0" smtClean="0">
                <a:solidFill>
                  <a:srgbClr val="FFFF00"/>
                </a:solidFill>
              </a:rPr>
              <a:t>ready</a:t>
            </a:r>
            <a:r>
              <a:rPr lang="en-US" sz="4200" baseline="30000" dirty="0" smtClean="0">
                <a:solidFill>
                  <a:schemeClr val="bg1"/>
                </a:solidFill>
              </a:rPr>
              <a:t> to give an answer to anyone who asks about the hope you possess. </a:t>
            </a:r>
            <a:r>
              <a:rPr lang="en-US" sz="4200" baseline="30000" dirty="0" smtClean="0">
                <a:solidFill>
                  <a:srgbClr val="000090"/>
                </a:solidFill>
              </a:rPr>
              <a:t>Yet do it with courtesy and respect, keeping a good conscience, so that those who slander your good conduct in Christ may be put to shame when they accuse you.</a:t>
            </a:r>
            <a:endParaRPr lang="en-US" sz="4200" dirty="0">
              <a:solidFill>
                <a:srgbClr val="000090"/>
              </a:solidFill>
            </a:endParaRPr>
          </a:p>
        </p:txBody>
      </p:sp>
    </p:spTree>
    <p:extLst>
      <p:ext uri="{BB962C8B-B14F-4D97-AF65-F5344CB8AC3E}">
        <p14:creationId xmlns:p14="http://schemas.microsoft.com/office/powerpoint/2010/main" val="1541105308"/>
      </p:ext>
    </p:extLst>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81578"/>
            <a:ext cx="7772400" cy="851362"/>
          </a:xfrm>
        </p:spPr>
        <p:txBody>
          <a:bodyPr>
            <a:noAutofit/>
          </a:bodyPr>
          <a:lstStyle/>
          <a:p>
            <a:r>
              <a:rPr lang="en-US" sz="5500" cap="small" dirty="0" smtClean="0">
                <a:solidFill>
                  <a:srgbClr val="FFFF00"/>
                </a:solidFill>
                <a:latin typeface="Seravek ExtraLight"/>
                <a:cs typeface="Seravek ExtraLight"/>
              </a:rPr>
              <a:t>For believers</a:t>
            </a:r>
            <a:endParaRPr lang="en-US" sz="5500" cap="small" dirty="0">
              <a:solidFill>
                <a:schemeClr val="bg1"/>
              </a:solidFill>
              <a:latin typeface="Seravek ExtraLight"/>
              <a:cs typeface="Seravek ExtraLight"/>
            </a:endParaRPr>
          </a:p>
        </p:txBody>
      </p:sp>
      <p:sp>
        <p:nvSpPr>
          <p:cNvPr id="3" name="Subtitle 2"/>
          <p:cNvSpPr>
            <a:spLocks noGrp="1"/>
          </p:cNvSpPr>
          <p:nvPr>
            <p:ph type="subTitle" idx="1"/>
          </p:nvPr>
        </p:nvSpPr>
        <p:spPr>
          <a:xfrm>
            <a:off x="824827" y="2247037"/>
            <a:ext cx="7661284" cy="4014694"/>
          </a:xfrm>
        </p:spPr>
        <p:txBody>
          <a:bodyPr>
            <a:noAutofit/>
          </a:bodyPr>
          <a:lstStyle/>
          <a:p>
            <a:pPr lvl="0" algn="l"/>
            <a:r>
              <a:rPr lang="en-US" sz="4200" baseline="30000" dirty="0" smtClean="0">
                <a:solidFill>
                  <a:schemeClr val="bg1"/>
                </a:solidFill>
              </a:rPr>
              <a:t>For who is going to harm you if you are devoted to what is good?  But in fact, if you happen to suffer for doing what is right, you are blessed. But do not be terrified of them or be shaken. But set Christ apart as Lord in your hearts and always be ready to give an answer to anyone who asks about the hope you possess. Yet do it with courtesy and </a:t>
            </a:r>
            <a:r>
              <a:rPr lang="en-US" sz="4200" b="1" baseline="30000" dirty="0" smtClean="0">
                <a:solidFill>
                  <a:srgbClr val="FFFF00"/>
                </a:solidFill>
              </a:rPr>
              <a:t>respect</a:t>
            </a:r>
            <a:r>
              <a:rPr lang="en-US" sz="4200" baseline="30000" dirty="0" smtClean="0">
                <a:solidFill>
                  <a:schemeClr val="bg1"/>
                </a:solidFill>
              </a:rPr>
              <a:t>, keeping a good conscience, so that those who slander your good conduct in Christ may be put to shame when they accuse you.</a:t>
            </a:r>
            <a:endParaRPr lang="en-US" sz="4200" dirty="0">
              <a:solidFill>
                <a:schemeClr val="bg1"/>
              </a:solidFill>
            </a:endParaRPr>
          </a:p>
        </p:txBody>
      </p:sp>
    </p:spTree>
    <p:extLst>
      <p:ext uri="{BB962C8B-B14F-4D97-AF65-F5344CB8AC3E}">
        <p14:creationId xmlns:p14="http://schemas.microsoft.com/office/powerpoint/2010/main" val="1653051898"/>
      </p:ext>
    </p:extLst>
  </p:cSld>
  <p:clrMapOvr>
    <a:masterClrMapping/>
  </p:clrMapOvr>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81578"/>
            <a:ext cx="7772400" cy="851362"/>
          </a:xfrm>
        </p:spPr>
        <p:txBody>
          <a:bodyPr>
            <a:noAutofit/>
          </a:bodyPr>
          <a:lstStyle/>
          <a:p>
            <a:r>
              <a:rPr lang="en-US" sz="5500" cap="small" dirty="0" smtClean="0">
                <a:solidFill>
                  <a:srgbClr val="FFFF00"/>
                </a:solidFill>
                <a:latin typeface="Seravek ExtraLight"/>
                <a:cs typeface="Seravek ExtraLight"/>
              </a:rPr>
              <a:t>For believers</a:t>
            </a:r>
            <a:endParaRPr lang="en-US" sz="5500" cap="small" dirty="0">
              <a:solidFill>
                <a:schemeClr val="bg1"/>
              </a:solidFill>
              <a:latin typeface="Seravek ExtraLight"/>
              <a:cs typeface="Seravek ExtraLight"/>
            </a:endParaRPr>
          </a:p>
        </p:txBody>
      </p:sp>
      <p:sp>
        <p:nvSpPr>
          <p:cNvPr id="3" name="Subtitle 2"/>
          <p:cNvSpPr>
            <a:spLocks noGrp="1"/>
          </p:cNvSpPr>
          <p:nvPr>
            <p:ph type="subTitle" idx="1"/>
          </p:nvPr>
        </p:nvSpPr>
        <p:spPr>
          <a:xfrm>
            <a:off x="976848" y="2498259"/>
            <a:ext cx="7214725" cy="3763472"/>
          </a:xfrm>
        </p:spPr>
        <p:txBody>
          <a:bodyPr>
            <a:normAutofit/>
          </a:bodyPr>
          <a:lstStyle/>
          <a:p>
            <a:pPr lvl="0"/>
            <a:r>
              <a:rPr lang="en-US" sz="9900" cap="small" dirty="0" smtClean="0">
                <a:solidFill>
                  <a:schemeClr val="bg1"/>
                </a:solidFill>
              </a:rPr>
              <a:t>Engage!</a:t>
            </a:r>
            <a:endParaRPr lang="en-US" sz="9900" cap="small" dirty="0">
              <a:solidFill>
                <a:schemeClr val="bg1"/>
              </a:solidFill>
            </a:endParaRPr>
          </a:p>
        </p:txBody>
      </p:sp>
    </p:spTree>
    <p:extLst>
      <p:ext uri="{BB962C8B-B14F-4D97-AF65-F5344CB8AC3E}">
        <p14:creationId xmlns:p14="http://schemas.microsoft.com/office/powerpoint/2010/main" val="2110137220"/>
      </p:ext>
    </p:extLst>
  </p:cSld>
  <p:clrMapOvr>
    <a:masterClrMapping/>
  </p:clrMapOvr>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74470" y="276115"/>
            <a:ext cx="8167380" cy="6336833"/>
          </a:xfrm>
        </p:spPr>
        <p:txBody>
          <a:bodyPr/>
          <a:lstStyle/>
          <a:p>
            <a:pPr algn="l">
              <a:lnSpc>
                <a:spcPct val="110000"/>
              </a:lnSpc>
            </a:pPr>
            <a:r>
              <a:rPr lang="en-US" sz="3500" dirty="0" smtClean="0">
                <a:solidFill>
                  <a:schemeClr val="tx1"/>
                </a:solidFill>
                <a:latin typeface="American Typewriter"/>
                <a:cs typeface="American Typewriter"/>
              </a:rPr>
              <a:t>1. use your head</a:t>
            </a:r>
            <a:br>
              <a:rPr lang="en-US" sz="3500" dirty="0" smtClean="0">
                <a:solidFill>
                  <a:schemeClr val="tx1"/>
                </a:solidFill>
                <a:latin typeface="American Typewriter"/>
                <a:cs typeface="American Typewriter"/>
              </a:rPr>
            </a:br>
            <a:r>
              <a:rPr lang="en-US" sz="3500" dirty="0" smtClean="0">
                <a:solidFill>
                  <a:schemeClr val="tx1"/>
                </a:solidFill>
                <a:latin typeface="American Typewriter"/>
                <a:cs typeface="American Typewriter"/>
              </a:rPr>
              <a:t>2. realize the nature of the Bible</a:t>
            </a:r>
            <a:br>
              <a:rPr lang="en-US" sz="3500" dirty="0" smtClean="0">
                <a:solidFill>
                  <a:schemeClr val="tx1"/>
                </a:solidFill>
                <a:latin typeface="American Typewriter"/>
                <a:cs typeface="American Typewriter"/>
              </a:rPr>
            </a:br>
            <a:r>
              <a:rPr lang="en-US" sz="3500" dirty="0" smtClean="0">
                <a:solidFill>
                  <a:schemeClr val="tx1"/>
                </a:solidFill>
                <a:latin typeface="American Typewriter"/>
                <a:cs typeface="American Typewriter"/>
              </a:rPr>
              <a:t>3. there’s more than one way to tell a 	story</a:t>
            </a:r>
            <a:br>
              <a:rPr lang="en-US" sz="3500" dirty="0" smtClean="0">
                <a:solidFill>
                  <a:schemeClr val="tx1"/>
                </a:solidFill>
                <a:latin typeface="American Typewriter"/>
                <a:cs typeface="American Typewriter"/>
              </a:rPr>
            </a:br>
            <a:r>
              <a:rPr lang="en-US" sz="3500" dirty="0">
                <a:solidFill>
                  <a:schemeClr val="tx1"/>
                </a:solidFill>
                <a:latin typeface="American Typewriter"/>
                <a:cs typeface="American Typewriter"/>
              </a:rPr>
              <a:t>4</a:t>
            </a:r>
            <a:r>
              <a:rPr lang="en-US" sz="3500" dirty="0" smtClean="0">
                <a:solidFill>
                  <a:schemeClr val="tx1"/>
                </a:solidFill>
                <a:latin typeface="American Typewriter"/>
                <a:cs typeface="American Typewriter"/>
              </a:rPr>
              <a:t>. science &amp; faith are complementary</a:t>
            </a:r>
            <a:br>
              <a:rPr lang="en-US" sz="3500" dirty="0" smtClean="0">
                <a:solidFill>
                  <a:schemeClr val="tx1"/>
                </a:solidFill>
                <a:latin typeface="American Typewriter"/>
                <a:cs typeface="American Typewriter"/>
              </a:rPr>
            </a:br>
            <a:r>
              <a:rPr lang="en-US" sz="3500" dirty="0" smtClean="0">
                <a:solidFill>
                  <a:schemeClr val="tx1"/>
                </a:solidFill>
                <a:latin typeface="American Typewriter"/>
                <a:cs typeface="American Typewriter"/>
              </a:rPr>
              <a:t>5. god has left us with sufficient 	evidence</a:t>
            </a:r>
            <a:br>
              <a:rPr lang="en-US" sz="3500" dirty="0" smtClean="0">
                <a:solidFill>
                  <a:schemeClr val="tx1"/>
                </a:solidFill>
                <a:latin typeface="American Typewriter"/>
                <a:cs typeface="American Typewriter"/>
              </a:rPr>
            </a:br>
            <a:r>
              <a:rPr lang="en-US" sz="3600" dirty="0">
                <a:solidFill>
                  <a:schemeClr val="tx1"/>
                </a:solidFill>
                <a:latin typeface="American Typewriter"/>
                <a:cs typeface="American Typewriter"/>
              </a:rPr>
              <a:t>6</a:t>
            </a:r>
            <a:r>
              <a:rPr lang="en-US" sz="3600" dirty="0" smtClean="0">
                <a:solidFill>
                  <a:schemeClr val="tx1"/>
                </a:solidFill>
                <a:latin typeface="American Typewriter"/>
                <a:cs typeface="American Typewriter"/>
              </a:rPr>
              <a:t>. </a:t>
            </a:r>
            <a:r>
              <a:rPr lang="en-US" sz="3600" dirty="0">
                <a:solidFill>
                  <a:schemeClr val="tx1"/>
                </a:solidFill>
                <a:latin typeface="American Typewriter"/>
                <a:cs typeface="American Typewriter"/>
              </a:rPr>
              <a:t>if this is true, </a:t>
            </a:r>
            <a:r>
              <a:rPr lang="en-US" sz="3600" dirty="0" err="1">
                <a:solidFill>
                  <a:schemeClr val="tx1"/>
                </a:solidFill>
                <a:latin typeface="American Typewriter"/>
                <a:cs typeface="American Typewriter"/>
              </a:rPr>
              <a:t>i</a:t>
            </a:r>
            <a:r>
              <a:rPr lang="en-US" sz="3600" dirty="0">
                <a:solidFill>
                  <a:schemeClr val="tx1"/>
                </a:solidFill>
                <a:latin typeface="American Typewriter"/>
                <a:cs typeface="American Typewriter"/>
              </a:rPr>
              <a:t> need to respond</a:t>
            </a:r>
            <a:endParaRPr lang="en-US" sz="3500" i="1" dirty="0">
              <a:solidFill>
                <a:schemeClr val="tx1"/>
              </a:solidFill>
              <a:latin typeface="American Typewriter"/>
              <a:cs typeface="American Typewriter"/>
            </a:endParaRPr>
          </a:p>
        </p:txBody>
      </p:sp>
    </p:spTree>
    <p:extLst>
      <p:ext uri="{BB962C8B-B14F-4D97-AF65-F5344CB8AC3E}">
        <p14:creationId xmlns:p14="http://schemas.microsoft.com/office/powerpoint/2010/main" val="2335652"/>
      </p:ext>
    </p:extLst>
  </p:cSld>
  <p:clrMapOvr>
    <a:masterClrMapping/>
  </p:clrMapOvr>
  <p:transition xmlns:p14="http://schemas.microsoft.com/office/powerpoint/2010/main">
    <p:wheel spokes="1"/>
  </p:transition>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57870"/>
            <a:ext cx="7772400" cy="2590798"/>
          </a:xfrm>
          <a:ln>
            <a:solidFill>
              <a:srgbClr val="FFFFFF"/>
            </a:solidFill>
          </a:ln>
        </p:spPr>
        <p:txBody>
          <a:bodyPr>
            <a:noAutofit/>
          </a:bodyPr>
          <a:lstStyle/>
          <a:p>
            <a:r>
              <a:rPr lang="en-US" sz="5500" dirty="0" smtClean="0">
                <a:latin typeface="Apple Chancery"/>
                <a:cs typeface="Apple Chancery"/>
              </a:rPr>
              <a:t>It’s not complicated.</a:t>
            </a:r>
            <a:br>
              <a:rPr lang="en-US" sz="5500" dirty="0" smtClean="0">
                <a:latin typeface="Apple Chancery"/>
                <a:cs typeface="Apple Chancery"/>
              </a:rPr>
            </a:br>
            <a:r>
              <a:rPr lang="en-US" sz="5500" dirty="0" smtClean="0">
                <a:solidFill>
                  <a:srgbClr val="FFFFFF"/>
                </a:solidFill>
                <a:latin typeface="Apple Chancery"/>
                <a:cs typeface="Apple Chancery"/>
              </a:rPr>
              <a:t>Woof-woof!</a:t>
            </a:r>
            <a:endParaRPr lang="en-US" sz="5500" dirty="0">
              <a:solidFill>
                <a:srgbClr val="FFFFFF"/>
              </a:solidFill>
              <a:latin typeface="Apple Chancery"/>
              <a:cs typeface="Apple Chancery"/>
            </a:endParaRPr>
          </a:p>
        </p:txBody>
      </p:sp>
      <p:sp>
        <p:nvSpPr>
          <p:cNvPr id="3" name="Subtitle 2"/>
          <p:cNvSpPr>
            <a:spLocks noGrp="1"/>
          </p:cNvSpPr>
          <p:nvPr>
            <p:ph type="subTitle" idx="1"/>
          </p:nvPr>
        </p:nvSpPr>
        <p:spPr>
          <a:xfrm>
            <a:off x="1371600" y="4148668"/>
            <a:ext cx="6400800" cy="2150533"/>
          </a:xfrm>
        </p:spPr>
        <p:txBody>
          <a:bodyPr>
            <a:normAutofit/>
          </a:bodyPr>
          <a:lstStyle/>
          <a:p>
            <a:endParaRPr lang="en-US" sz="2900" dirty="0">
              <a:solidFill>
                <a:schemeClr val="tx1"/>
              </a:solidFill>
              <a:latin typeface="Arial Narrow"/>
              <a:cs typeface="Arial Narrow"/>
            </a:endParaRPr>
          </a:p>
        </p:txBody>
      </p:sp>
    </p:spTree>
    <p:extLst>
      <p:ext uri="{BB962C8B-B14F-4D97-AF65-F5344CB8AC3E}">
        <p14:creationId xmlns:p14="http://schemas.microsoft.com/office/powerpoint/2010/main" val="3064551761"/>
      </p:ext>
    </p:extLst>
  </p:cSld>
  <p:clrMapOvr>
    <a:masterClrMapping/>
  </p:clrMapOvr>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1145" y="575735"/>
            <a:ext cx="8536800" cy="5046135"/>
          </a:xfrm>
        </p:spPr>
        <p:txBody>
          <a:bodyPr>
            <a:noAutofit/>
          </a:bodyPr>
          <a:lstStyle/>
          <a:p>
            <a:pPr lvl="1" algn="ctr"/>
            <a:endParaRPr lang="en-US" sz="4000" dirty="0"/>
          </a:p>
        </p:txBody>
      </p:sp>
      <p:pic>
        <p:nvPicPr>
          <p:cNvPr id="4" name="Picture 3" descr="2016-08-27 13.04.3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 y="1"/>
            <a:ext cx="9143999" cy="6858000"/>
          </a:xfrm>
          <a:prstGeom prst="rect">
            <a:avLst/>
          </a:prstGeom>
        </p:spPr>
      </p:pic>
    </p:spTree>
    <p:extLst>
      <p:ext uri="{BB962C8B-B14F-4D97-AF65-F5344CB8AC3E}">
        <p14:creationId xmlns:p14="http://schemas.microsoft.com/office/powerpoint/2010/main" val="2767394924"/>
      </p:ext>
    </p:extLst>
  </p:cSld>
  <p:clrMapOvr>
    <a:masterClrMapping/>
  </p:clrMapOvr>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1145" y="575735"/>
            <a:ext cx="8536800" cy="5046135"/>
          </a:xfrm>
        </p:spPr>
        <p:txBody>
          <a:bodyPr>
            <a:noAutofit/>
          </a:bodyPr>
          <a:lstStyle/>
          <a:p>
            <a:pPr lvl="1" algn="ctr"/>
            <a:endParaRPr lang="en-US" sz="4000" dirty="0"/>
          </a:p>
        </p:txBody>
      </p:sp>
      <p:pic>
        <p:nvPicPr>
          <p:cNvPr id="4" name="Picture 3" descr="2016-08-27 13.04.3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 y="1"/>
            <a:ext cx="9143999" cy="6858000"/>
          </a:xfrm>
          <a:prstGeom prst="rect">
            <a:avLst/>
          </a:prstGeom>
        </p:spPr>
      </p:pic>
      <p:sp>
        <p:nvSpPr>
          <p:cNvPr id="7" name="Rectangular Callout 6"/>
          <p:cNvSpPr/>
          <p:nvPr/>
        </p:nvSpPr>
        <p:spPr>
          <a:xfrm>
            <a:off x="306712" y="2439948"/>
            <a:ext cx="5303729" cy="1538883"/>
          </a:xfrm>
          <a:prstGeom prst="wedgeRectCallout">
            <a:avLst>
              <a:gd name="adj1" fmla="val 44693"/>
              <a:gd name="adj2" fmla="val 82071"/>
            </a:avLst>
          </a:prstGeom>
          <a:noFill/>
          <a:ln w="381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3" name="TextBox 2"/>
          <p:cNvSpPr txBox="1"/>
          <p:nvPr/>
        </p:nvSpPr>
        <p:spPr>
          <a:xfrm>
            <a:off x="520219" y="2539718"/>
            <a:ext cx="5090222" cy="1323439"/>
          </a:xfrm>
          <a:prstGeom prst="rect">
            <a:avLst/>
          </a:prstGeom>
          <a:noFill/>
        </p:spPr>
        <p:txBody>
          <a:bodyPr wrap="square" rtlCol="0">
            <a:spAutoFit/>
          </a:bodyPr>
          <a:lstStyle/>
          <a:p>
            <a:r>
              <a:rPr lang="en-US" sz="4000" dirty="0">
                <a:solidFill>
                  <a:srgbClr val="FFFF00"/>
                </a:solidFill>
                <a:effectLst>
                  <a:outerShdw blurRad="50800" dist="38100" dir="2700000" algn="tl" rotWithShape="0">
                    <a:srgbClr val="000000">
                      <a:alpha val="43000"/>
                    </a:srgbClr>
                  </a:outerShdw>
                </a:effectLst>
                <a:latin typeface="Calibri"/>
              </a:rPr>
              <a:t>Makes sense to me. I’m a believer. Life’s good.</a:t>
            </a:r>
            <a:endParaRPr lang="en-US" sz="4000" dirty="0">
              <a:solidFill>
                <a:srgbClr val="FFFF00"/>
              </a:solidFill>
              <a:effectLst>
                <a:outerShdw blurRad="50800" dist="38100" dir="2700000" algn="tl" rotWithShape="0">
                  <a:srgbClr val="000000">
                    <a:alpha val="43000"/>
                  </a:srgbClr>
                </a:outerShdw>
              </a:effectLst>
              <a:latin typeface="Calibri"/>
            </a:endParaRPr>
          </a:p>
        </p:txBody>
      </p:sp>
    </p:spTree>
    <p:extLst>
      <p:ext uri="{BB962C8B-B14F-4D97-AF65-F5344CB8AC3E}">
        <p14:creationId xmlns:p14="http://schemas.microsoft.com/office/powerpoint/2010/main" val="3552623924"/>
      </p:ext>
    </p:extLst>
  </p:cSld>
  <p:clrMapOvr>
    <a:masterClrMapping/>
  </p:clrMapOvr>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57870"/>
            <a:ext cx="7772400" cy="2590798"/>
          </a:xfrm>
        </p:spPr>
        <p:txBody>
          <a:bodyPr>
            <a:noAutofit/>
          </a:bodyPr>
          <a:lstStyle/>
          <a:p>
            <a:r>
              <a:rPr lang="en-US" sz="5500" dirty="0" smtClean="0">
                <a:latin typeface="Apple Chancery"/>
                <a:cs typeface="Apple Chancery"/>
              </a:rPr>
              <a:t>It’s not complicated.</a:t>
            </a:r>
            <a:br>
              <a:rPr lang="en-US" sz="5500" dirty="0" smtClean="0">
                <a:latin typeface="Apple Chancery"/>
                <a:cs typeface="Apple Chancery"/>
              </a:rPr>
            </a:br>
            <a:endParaRPr lang="en-US" sz="5500" dirty="0">
              <a:solidFill>
                <a:schemeClr val="bg1"/>
              </a:solidFill>
              <a:latin typeface="Apple Chancery"/>
              <a:cs typeface="Apple Chancery"/>
            </a:endParaRPr>
          </a:p>
        </p:txBody>
      </p:sp>
      <p:sp>
        <p:nvSpPr>
          <p:cNvPr id="3" name="Subtitle 2"/>
          <p:cNvSpPr>
            <a:spLocks noGrp="1"/>
          </p:cNvSpPr>
          <p:nvPr>
            <p:ph type="subTitle" idx="1"/>
          </p:nvPr>
        </p:nvSpPr>
        <p:spPr>
          <a:xfrm>
            <a:off x="1371600" y="4148668"/>
            <a:ext cx="6400800" cy="2150533"/>
          </a:xfrm>
        </p:spPr>
        <p:txBody>
          <a:bodyPr>
            <a:normAutofit/>
          </a:bodyPr>
          <a:lstStyle/>
          <a:p>
            <a:endParaRPr lang="en-US" sz="2900" dirty="0">
              <a:solidFill>
                <a:schemeClr val="tx1"/>
              </a:solidFill>
              <a:latin typeface="Arial Narrow"/>
              <a:cs typeface="Arial Narrow"/>
            </a:endParaRPr>
          </a:p>
        </p:txBody>
      </p:sp>
    </p:spTree>
    <p:extLst>
      <p:ext uri="{BB962C8B-B14F-4D97-AF65-F5344CB8AC3E}">
        <p14:creationId xmlns:p14="http://schemas.microsoft.com/office/powerpoint/2010/main" val="173009782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93776" y="3224010"/>
            <a:ext cx="8142224" cy="1158411"/>
          </a:xfrm>
        </p:spPr>
        <p:txBody>
          <a:bodyPr>
            <a:normAutofit/>
          </a:bodyPr>
          <a:lstStyle/>
          <a:p>
            <a:pPr algn="ctr"/>
            <a:endParaRPr lang="en-US" b="1" cap="small" dirty="0">
              <a:solidFill>
                <a:srgbClr val="FFFFFF"/>
              </a:solidFill>
            </a:endParaRPr>
          </a:p>
        </p:txBody>
      </p:sp>
      <p:sp>
        <p:nvSpPr>
          <p:cNvPr id="3" name="Subtitle 2"/>
          <p:cNvSpPr>
            <a:spLocks noGrp="1"/>
          </p:cNvSpPr>
          <p:nvPr>
            <p:ph type="subTitle" idx="1"/>
          </p:nvPr>
        </p:nvSpPr>
        <p:spPr>
          <a:xfrm>
            <a:off x="493776" y="4810125"/>
            <a:ext cx="8142224" cy="1435227"/>
          </a:xfrm>
        </p:spPr>
        <p:txBody>
          <a:bodyPr/>
          <a:lstStyle/>
          <a:p>
            <a:pPr algn="ctr"/>
            <a:endParaRPr lang="en-US" sz="2600" b="1" dirty="0"/>
          </a:p>
        </p:txBody>
      </p:sp>
      <p:pic>
        <p:nvPicPr>
          <p:cNvPr id="5" name="Picture 4"/>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976425147"/>
      </p:ext>
    </p:extLst>
  </p:cSld>
  <p:clrMapOvr>
    <a:masterClrMapping/>
  </p:clrMapOvr>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01145" y="575735"/>
            <a:ext cx="8536800" cy="5046135"/>
          </a:xfrm>
        </p:spPr>
        <p:txBody>
          <a:bodyPr>
            <a:noAutofit/>
          </a:bodyPr>
          <a:lstStyle/>
          <a:p>
            <a:pPr lvl="1" algn="ctr"/>
            <a:endParaRPr lang="en-US" sz="40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26645" y="-428625"/>
            <a:ext cx="7157723" cy="9543631"/>
          </a:xfrm>
          <a:prstGeom prst="rect">
            <a:avLst/>
          </a:prstGeom>
        </p:spPr>
      </p:pic>
    </p:spTree>
    <p:extLst>
      <p:ext uri="{BB962C8B-B14F-4D97-AF65-F5344CB8AC3E}">
        <p14:creationId xmlns:p14="http://schemas.microsoft.com/office/powerpoint/2010/main" val="2462426980"/>
      </p:ext>
    </p:extLst>
  </p:cSld>
  <p:clrMapOvr>
    <a:masterClrMapping/>
  </p:clrMapOvr>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01145" y="575735"/>
            <a:ext cx="8536800" cy="5046135"/>
          </a:xfrm>
        </p:spPr>
        <p:txBody>
          <a:bodyPr>
            <a:noAutofit/>
          </a:bodyPr>
          <a:lstStyle/>
          <a:p>
            <a:pPr lvl="1" algn="ctr"/>
            <a:endParaRPr lang="en-US" sz="40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26645" y="-428625"/>
            <a:ext cx="7157723" cy="9543631"/>
          </a:xfrm>
          <a:prstGeom prst="rect">
            <a:avLst/>
          </a:prstGeom>
        </p:spPr>
      </p:pic>
      <p:sp>
        <p:nvSpPr>
          <p:cNvPr id="4" name="Rectangular Callout 3"/>
          <p:cNvSpPr/>
          <p:nvPr/>
        </p:nvSpPr>
        <p:spPr>
          <a:xfrm>
            <a:off x="337313" y="2691408"/>
            <a:ext cx="2263783" cy="965173"/>
          </a:xfrm>
          <a:prstGeom prst="wedgeRectCallout">
            <a:avLst>
              <a:gd name="adj1" fmla="val 44693"/>
              <a:gd name="adj2" fmla="val 82071"/>
            </a:avLst>
          </a:prstGeom>
          <a:noFill/>
          <a:ln w="381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5" name="Rectangle 4"/>
          <p:cNvSpPr/>
          <p:nvPr/>
        </p:nvSpPr>
        <p:spPr>
          <a:xfrm>
            <a:off x="459019" y="2829104"/>
            <a:ext cx="1897270" cy="615553"/>
          </a:xfrm>
          <a:prstGeom prst="rect">
            <a:avLst/>
          </a:prstGeom>
        </p:spPr>
        <p:txBody>
          <a:bodyPr wrap="square">
            <a:spAutoFit/>
          </a:bodyPr>
          <a:lstStyle/>
          <a:p>
            <a:r>
              <a:rPr lang="en-US" sz="3400" dirty="0">
                <a:solidFill>
                  <a:srgbClr val="FFFF00"/>
                </a:solidFill>
                <a:effectLst>
                  <a:outerShdw blurRad="50800" dist="38100" dir="2700000" algn="tl" rotWithShape="0">
                    <a:srgbClr val="000000">
                      <a:alpha val="43000"/>
                    </a:srgbClr>
                  </a:outerShdw>
                </a:effectLst>
                <a:latin typeface="Calibri"/>
              </a:rPr>
              <a:t>Just do it!</a:t>
            </a:r>
            <a:endParaRPr lang="en-US" sz="3400" dirty="0">
              <a:solidFill>
                <a:prstClr val="black"/>
              </a:solidFill>
              <a:latin typeface="Calibri"/>
            </a:endParaRPr>
          </a:p>
        </p:txBody>
      </p:sp>
    </p:spTree>
    <p:extLst>
      <p:ext uri="{BB962C8B-B14F-4D97-AF65-F5344CB8AC3E}">
        <p14:creationId xmlns:p14="http://schemas.microsoft.com/office/powerpoint/2010/main" val="131253903"/>
      </p:ext>
    </p:extLst>
  </p:cSld>
  <p:clrMapOvr>
    <a:masterClrMapping/>
  </p:clrMapOvr>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01145" y="575735"/>
            <a:ext cx="8536800" cy="5046135"/>
          </a:xfrm>
        </p:spPr>
        <p:txBody>
          <a:bodyPr>
            <a:noAutofit/>
          </a:bodyPr>
          <a:lstStyle/>
          <a:p>
            <a:pPr lvl="1" algn="ctr"/>
            <a:endParaRPr lang="en-US" sz="40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26645" y="-428625"/>
            <a:ext cx="7157723" cy="9543631"/>
          </a:xfrm>
          <a:prstGeom prst="rect">
            <a:avLst/>
          </a:prstGeom>
        </p:spPr>
      </p:pic>
      <p:sp>
        <p:nvSpPr>
          <p:cNvPr id="4" name="Rectangular Callout 3"/>
          <p:cNvSpPr/>
          <p:nvPr/>
        </p:nvSpPr>
        <p:spPr>
          <a:xfrm>
            <a:off x="337313" y="2691408"/>
            <a:ext cx="2263783" cy="965173"/>
          </a:xfrm>
          <a:prstGeom prst="wedgeRectCallout">
            <a:avLst>
              <a:gd name="adj1" fmla="val 44693"/>
              <a:gd name="adj2" fmla="val 82071"/>
            </a:avLst>
          </a:prstGeom>
          <a:noFill/>
          <a:ln w="381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5" name="Rectangle 4"/>
          <p:cNvSpPr/>
          <p:nvPr/>
        </p:nvSpPr>
        <p:spPr>
          <a:xfrm>
            <a:off x="459019" y="2829104"/>
            <a:ext cx="1897270" cy="677108"/>
          </a:xfrm>
          <a:prstGeom prst="rect">
            <a:avLst/>
          </a:prstGeom>
        </p:spPr>
        <p:txBody>
          <a:bodyPr wrap="square">
            <a:spAutoFit/>
          </a:bodyPr>
          <a:lstStyle/>
          <a:p>
            <a:pPr algn="ctr"/>
            <a:r>
              <a:rPr lang="en-US" sz="3800" dirty="0">
                <a:solidFill>
                  <a:srgbClr val="FFFF00"/>
                </a:solidFill>
                <a:effectLst>
                  <a:outerShdw blurRad="50800" dist="38100" dir="2700000" algn="tl" rotWithShape="0">
                    <a:srgbClr val="000000">
                      <a:alpha val="43000"/>
                    </a:srgbClr>
                  </a:outerShdw>
                </a:effectLst>
                <a:latin typeface="Calibri"/>
              </a:rPr>
              <a:t>WOOF</a:t>
            </a:r>
            <a:endParaRPr lang="en-US" sz="3800" dirty="0">
              <a:solidFill>
                <a:prstClr val="black"/>
              </a:solidFill>
              <a:latin typeface="Calibri"/>
            </a:endParaRPr>
          </a:p>
        </p:txBody>
      </p:sp>
    </p:spTree>
    <p:extLst>
      <p:ext uri="{BB962C8B-B14F-4D97-AF65-F5344CB8AC3E}">
        <p14:creationId xmlns:p14="http://schemas.microsoft.com/office/powerpoint/2010/main" val="1203388817"/>
      </p:ext>
    </p:extLst>
  </p:cSld>
  <p:clrMapOvr>
    <a:masterClrMapping/>
  </p:clrMapOvr>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01145" y="575735"/>
            <a:ext cx="8536800" cy="5046135"/>
          </a:xfrm>
        </p:spPr>
        <p:txBody>
          <a:bodyPr>
            <a:noAutofit/>
          </a:bodyPr>
          <a:lstStyle/>
          <a:p>
            <a:pPr lvl="1" algn="ctr"/>
            <a:endParaRPr lang="en-US" sz="40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26645" y="-428625"/>
            <a:ext cx="7157723" cy="9543631"/>
          </a:xfrm>
          <a:prstGeom prst="rect">
            <a:avLst/>
          </a:prstGeom>
        </p:spPr>
      </p:pic>
      <p:sp>
        <p:nvSpPr>
          <p:cNvPr id="4" name="Rectangular Callout 3"/>
          <p:cNvSpPr/>
          <p:nvPr/>
        </p:nvSpPr>
        <p:spPr>
          <a:xfrm>
            <a:off x="337313" y="2691408"/>
            <a:ext cx="2263783" cy="965173"/>
          </a:xfrm>
          <a:prstGeom prst="wedgeRectCallout">
            <a:avLst>
              <a:gd name="adj1" fmla="val 44693"/>
              <a:gd name="adj2" fmla="val 82071"/>
            </a:avLst>
          </a:prstGeom>
          <a:noFill/>
          <a:ln w="381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5" name="Rectangle 4"/>
          <p:cNvSpPr/>
          <p:nvPr/>
        </p:nvSpPr>
        <p:spPr>
          <a:xfrm>
            <a:off x="459019" y="2829104"/>
            <a:ext cx="1897270" cy="615553"/>
          </a:xfrm>
          <a:prstGeom prst="rect">
            <a:avLst/>
          </a:prstGeom>
        </p:spPr>
        <p:txBody>
          <a:bodyPr wrap="square">
            <a:spAutoFit/>
          </a:bodyPr>
          <a:lstStyle/>
          <a:p>
            <a:r>
              <a:rPr lang="en-US" sz="3400" dirty="0">
                <a:solidFill>
                  <a:srgbClr val="FFFF00"/>
                </a:solidFill>
                <a:effectLst>
                  <a:outerShdw blurRad="50800" dist="38100" dir="2700000" algn="tl" rotWithShape="0">
                    <a:srgbClr val="000000">
                      <a:alpha val="43000"/>
                    </a:srgbClr>
                  </a:outerShdw>
                </a:effectLst>
                <a:latin typeface="Calibri"/>
              </a:rPr>
              <a:t>Just do it!</a:t>
            </a:r>
            <a:endParaRPr lang="en-US" sz="3400" dirty="0">
              <a:solidFill>
                <a:prstClr val="black"/>
              </a:solidFill>
              <a:latin typeface="Calibri"/>
            </a:endParaRPr>
          </a:p>
        </p:txBody>
      </p:sp>
    </p:spTree>
    <p:extLst>
      <p:ext uri="{BB962C8B-B14F-4D97-AF65-F5344CB8AC3E}">
        <p14:creationId xmlns:p14="http://schemas.microsoft.com/office/powerpoint/2010/main" val="774704543"/>
      </p:ext>
    </p:extLst>
  </p:cSld>
  <p:clrMapOvr>
    <a:masterClrMapping/>
  </p:clrMapOvr>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71521" y="1167939"/>
            <a:ext cx="8206854" cy="4067589"/>
          </a:xfrm>
        </p:spPr>
        <p:txBody>
          <a:bodyPr>
            <a:normAutofit fontScale="90000"/>
          </a:bodyPr>
          <a:lstStyle/>
          <a:p>
            <a:pPr algn="l"/>
            <a:r>
              <a:rPr lang="en-US" sz="3000" i="1" dirty="0" smtClean="0"/>
              <a:t>International Bible Teaching Ministry</a:t>
            </a:r>
            <a:br>
              <a:rPr lang="en-US" sz="3000" i="1" dirty="0" smtClean="0"/>
            </a:br>
            <a:r>
              <a:rPr lang="en-US" dirty="0" smtClean="0"/>
              <a:t/>
            </a:r>
            <a:br>
              <a:rPr lang="en-US" dirty="0" smtClean="0"/>
            </a:br>
            <a:r>
              <a:rPr lang="en-US" sz="4200" dirty="0"/>
              <a:t/>
            </a:r>
            <a:br>
              <a:rPr lang="en-US" sz="4200" dirty="0"/>
            </a:br>
            <a:r>
              <a:rPr lang="en-US" sz="4200" dirty="0" smtClean="0"/>
              <a:t>											Free</a:t>
            </a:r>
            <a:r>
              <a:rPr lang="en-US" sz="4200" dirty="0"/>
              <a:t>. </a:t>
            </a:r>
            <a:br>
              <a:rPr lang="en-US" sz="4200" dirty="0"/>
            </a:br>
            <a:r>
              <a:rPr lang="en-US" sz="4200" dirty="0"/>
              <a:t> </a:t>
            </a:r>
            <a:r>
              <a:rPr lang="en-US" sz="4200" dirty="0">
                <a:solidFill>
                  <a:srgbClr val="FF0000"/>
                </a:solidFill>
              </a:rPr>
              <a:t>Weekly </a:t>
            </a:r>
            <a:r>
              <a:rPr lang="en-US" sz="4200" dirty="0" smtClean="0">
                <a:solidFill>
                  <a:srgbClr val="FF0000"/>
                </a:solidFill>
              </a:rPr>
              <a:t>newsletter</a:t>
            </a:r>
            <a:r>
              <a:rPr lang="en-US" sz="4200" dirty="0"/>
              <a:t>			</a:t>
            </a:r>
            <a:r>
              <a:rPr lang="en-US" sz="4200" dirty="0" smtClean="0"/>
              <a:t>Sign </a:t>
            </a:r>
            <a:r>
              <a:rPr lang="en-US" sz="4200" dirty="0"/>
              <a:t>up </a:t>
            </a:r>
            <a:r>
              <a:rPr lang="en-US" sz="4200" dirty="0" smtClean="0"/>
              <a:t>at</a:t>
            </a:r>
            <a:br>
              <a:rPr lang="en-US" sz="4200" dirty="0" smtClean="0"/>
            </a:br>
            <a:r>
              <a:rPr lang="en-US" sz="4200" dirty="0"/>
              <a:t>											website. </a:t>
            </a:r>
            <a:r>
              <a:rPr lang="en-US" sz="4200" dirty="0" smtClean="0"/>
              <a:t/>
            </a:r>
            <a:br>
              <a:rPr lang="en-US" sz="4200" dirty="0" smtClean="0"/>
            </a:br>
            <a:r>
              <a:rPr lang="en-US" sz="4200" dirty="0" smtClean="0"/>
              <a:t> 		</a:t>
            </a:r>
            <a:br>
              <a:rPr lang="en-US" sz="4200" dirty="0" smtClean="0"/>
            </a:br>
            <a:r>
              <a:rPr lang="en-US" dirty="0" smtClean="0"/>
              <a:t/>
            </a:r>
            <a:br>
              <a:rPr lang="en-US" dirty="0" smtClean="0"/>
            </a:br>
            <a:r>
              <a:rPr lang="en-US" dirty="0" err="1" smtClean="0"/>
              <a:t>www.</a:t>
            </a:r>
            <a:r>
              <a:rPr lang="en-US" sz="3900" cap="small" dirty="0" err="1" smtClean="0"/>
              <a:t>DouglasJacoby</a:t>
            </a:r>
            <a:r>
              <a:rPr lang="en-US" sz="3300" dirty="0" err="1" smtClean="0"/>
              <a:t>.</a:t>
            </a:r>
            <a:r>
              <a:rPr lang="en-US" dirty="0" err="1" smtClean="0">
                <a:solidFill>
                  <a:prstClr val="black"/>
                </a:solidFill>
              </a:rPr>
              <a:t>com</a:t>
            </a:r>
            <a:r>
              <a:rPr lang="en-US" dirty="0" smtClean="0"/>
              <a:t>	       				</a:t>
            </a:r>
            <a:endParaRPr lang="en-US" sz="1300" dirty="0">
              <a:solidFill>
                <a:srgbClr val="FF0000"/>
              </a:solidFill>
            </a:endParaRPr>
          </a:p>
        </p:txBody>
      </p:sp>
      <p:sp>
        <p:nvSpPr>
          <p:cNvPr id="4" name="TextBox 3"/>
          <p:cNvSpPr txBox="1"/>
          <p:nvPr/>
        </p:nvSpPr>
        <p:spPr>
          <a:xfrm>
            <a:off x="366889" y="3374124"/>
            <a:ext cx="184666" cy="369332"/>
          </a:xfrm>
          <a:prstGeom prst="rect">
            <a:avLst/>
          </a:prstGeom>
          <a:noFill/>
        </p:spPr>
        <p:txBody>
          <a:bodyPr wrap="none" rtlCol="0">
            <a:spAutoFit/>
          </a:bodyPr>
          <a:lstStyle/>
          <a:p>
            <a:endParaRPr lang="en-US" dirty="0">
              <a:solidFill>
                <a:prstClr val="black"/>
              </a:solidFill>
              <a:latin typeface="Calibri"/>
            </a:endParaRPr>
          </a:p>
        </p:txBody>
      </p:sp>
      <p:cxnSp>
        <p:nvCxnSpPr>
          <p:cNvPr id="7" name="Straight Connector 6"/>
          <p:cNvCxnSpPr/>
          <p:nvPr/>
        </p:nvCxnSpPr>
        <p:spPr>
          <a:xfrm flipV="1">
            <a:off x="442153" y="1965773"/>
            <a:ext cx="7672161" cy="11843"/>
          </a:xfrm>
          <a:prstGeom prst="line">
            <a:avLst/>
          </a:prstGeom>
          <a:ln w="3175"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551560" y="4809741"/>
            <a:ext cx="7672161" cy="11843"/>
          </a:xfrm>
          <a:prstGeom prst="line">
            <a:avLst/>
          </a:prstGeom>
          <a:ln w="3175"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5296370" y="1953934"/>
            <a:ext cx="0" cy="2855809"/>
          </a:xfrm>
          <a:prstGeom prst="line">
            <a:avLst/>
          </a:prstGeom>
          <a:ln w="3175"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89183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76200"/>
            <a:ext cx="9144000" cy="678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TextBox 1"/>
          <p:cNvSpPr txBox="1"/>
          <p:nvPr/>
        </p:nvSpPr>
        <p:spPr>
          <a:xfrm>
            <a:off x="3342105" y="1978526"/>
            <a:ext cx="5547895" cy="907941"/>
          </a:xfrm>
          <a:prstGeom prst="rect">
            <a:avLst/>
          </a:prstGeom>
          <a:noFill/>
        </p:spPr>
        <p:txBody>
          <a:bodyPr wrap="square" rtlCol="0">
            <a:spAutoFit/>
          </a:bodyPr>
          <a:lstStyle/>
          <a:p>
            <a:r>
              <a:rPr lang="en-US" sz="5300" dirty="0">
                <a:solidFill>
                  <a:srgbClr val="FFFF00"/>
                </a:solidFill>
                <a:latin typeface="Times New Roman"/>
                <a:cs typeface="Arial"/>
              </a:rPr>
              <a:t>From Facts to Faith</a:t>
            </a:r>
            <a:endParaRPr lang="en-US" sz="5300" dirty="0">
              <a:solidFill>
                <a:srgbClr val="FFFF00"/>
              </a:solidFill>
              <a:latin typeface="Times New Roman"/>
              <a:cs typeface="Arial"/>
            </a:endParaRPr>
          </a:p>
        </p:txBody>
      </p:sp>
    </p:spTree>
    <p:extLst>
      <p:ext uri="{BB962C8B-B14F-4D97-AF65-F5344CB8AC3E}">
        <p14:creationId xmlns:p14="http://schemas.microsoft.com/office/powerpoint/2010/main" val="51964399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93776" y="3224010"/>
            <a:ext cx="8142224" cy="1158411"/>
          </a:xfrm>
        </p:spPr>
        <p:txBody>
          <a:bodyPr>
            <a:normAutofit/>
          </a:bodyPr>
          <a:lstStyle/>
          <a:p>
            <a:pPr algn="ctr"/>
            <a:endParaRPr lang="en-US" b="1" cap="small" dirty="0">
              <a:solidFill>
                <a:srgbClr val="FFFFFF"/>
              </a:solidFill>
            </a:endParaRPr>
          </a:p>
        </p:txBody>
      </p:sp>
      <p:sp>
        <p:nvSpPr>
          <p:cNvPr id="3" name="Subtitle 2"/>
          <p:cNvSpPr>
            <a:spLocks noGrp="1"/>
          </p:cNvSpPr>
          <p:nvPr>
            <p:ph type="subTitle" idx="1"/>
          </p:nvPr>
        </p:nvSpPr>
        <p:spPr>
          <a:xfrm>
            <a:off x="493776" y="4810125"/>
            <a:ext cx="8142224" cy="1435227"/>
          </a:xfrm>
        </p:spPr>
        <p:txBody>
          <a:bodyPr/>
          <a:lstStyle/>
          <a:p>
            <a:pPr algn="ctr"/>
            <a:endParaRPr lang="en-US" sz="2600" b="1" dirty="0"/>
          </a:p>
        </p:txBody>
      </p:sp>
      <p:pic>
        <p:nvPicPr>
          <p:cNvPr id="4" name="Picture 3"/>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206460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93776" y="3224010"/>
            <a:ext cx="8142224" cy="1158411"/>
          </a:xfrm>
        </p:spPr>
        <p:txBody>
          <a:bodyPr>
            <a:normAutofit/>
          </a:bodyPr>
          <a:lstStyle/>
          <a:p>
            <a:pPr algn="ctr"/>
            <a:endParaRPr lang="en-US" b="1" cap="small" dirty="0">
              <a:solidFill>
                <a:srgbClr val="FFFFFF"/>
              </a:solidFill>
            </a:endParaRPr>
          </a:p>
        </p:txBody>
      </p:sp>
      <p:sp>
        <p:nvSpPr>
          <p:cNvPr id="3" name="Subtitle 2"/>
          <p:cNvSpPr>
            <a:spLocks noGrp="1"/>
          </p:cNvSpPr>
          <p:nvPr>
            <p:ph type="subTitle" idx="1"/>
          </p:nvPr>
        </p:nvSpPr>
        <p:spPr>
          <a:xfrm>
            <a:off x="493776" y="4810125"/>
            <a:ext cx="8142224" cy="1435227"/>
          </a:xfrm>
        </p:spPr>
        <p:txBody>
          <a:bodyPr/>
          <a:lstStyle/>
          <a:p>
            <a:pPr algn="ctr"/>
            <a:endParaRPr lang="en-US" sz="2600" b="1" dirty="0"/>
          </a:p>
        </p:txBody>
      </p:sp>
      <p:pic>
        <p:nvPicPr>
          <p:cNvPr id="4" name="Picture 3"/>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88245001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86109" y="1200282"/>
            <a:ext cx="8149708" cy="5038388"/>
          </a:xfrm>
        </p:spPr>
        <p:txBody>
          <a:bodyPr>
            <a:normAutofit/>
          </a:bodyPr>
          <a:lstStyle/>
          <a:p>
            <a:pPr>
              <a:lnSpc>
                <a:spcPct val="120000"/>
              </a:lnSpc>
            </a:pPr>
            <a:endParaRPr lang="en-US" dirty="0">
              <a:solidFill>
                <a:schemeClr val="tx1"/>
              </a:solidFill>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a:ext>
            </a:extLst>
          </a:blip>
          <a:srcRect r="-124"/>
          <a:stretch/>
        </p:blipFill>
        <p:spPr>
          <a:xfrm rot="5400000">
            <a:off x="4803705" y="2195820"/>
            <a:ext cx="3902725" cy="2907573"/>
          </a:xfrm>
          <a:prstGeom prst="rect">
            <a:avLst/>
          </a:prstGeom>
        </p:spPr>
      </p:pic>
    </p:spTree>
    <p:extLst>
      <p:ext uri="{BB962C8B-B14F-4D97-AF65-F5344CB8AC3E}">
        <p14:creationId xmlns:p14="http://schemas.microsoft.com/office/powerpoint/2010/main" val="338715472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86109" y="1200282"/>
            <a:ext cx="8149708" cy="5038388"/>
          </a:xfrm>
        </p:spPr>
        <p:txBody>
          <a:bodyPr>
            <a:normAutofit/>
          </a:bodyPr>
          <a:lstStyle/>
          <a:p>
            <a:pPr>
              <a:lnSpc>
                <a:spcPct val="120000"/>
              </a:lnSpc>
            </a:pPr>
            <a:endParaRPr lang="en-US" dirty="0">
              <a:solidFill>
                <a:schemeClr val="tx1"/>
              </a:solidFill>
            </a:endParaRPr>
          </a:p>
        </p:txBody>
      </p:sp>
      <p:pic>
        <p:nvPicPr>
          <p:cNvPr id="5" name="Picture 4"/>
          <p:cNvPicPr>
            <a:picLocks noChangeAspect="1"/>
          </p:cNvPicPr>
          <p:nvPr/>
        </p:nvPicPr>
        <p:blipFill>
          <a:blip r:embed="rId2"/>
          <a:stretch>
            <a:fillRect/>
          </a:stretch>
        </p:blipFill>
        <p:spPr>
          <a:xfrm>
            <a:off x="1514864" y="602699"/>
            <a:ext cx="2623537" cy="4030132"/>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r="-124"/>
          <a:stretch/>
        </p:blipFill>
        <p:spPr>
          <a:xfrm rot="5400000">
            <a:off x="4803705" y="2195820"/>
            <a:ext cx="3902725" cy="2907573"/>
          </a:xfrm>
          <a:prstGeom prst="rect">
            <a:avLst/>
          </a:prstGeom>
        </p:spPr>
      </p:pic>
    </p:spTree>
    <p:extLst>
      <p:ext uri="{BB962C8B-B14F-4D97-AF65-F5344CB8AC3E}">
        <p14:creationId xmlns:p14="http://schemas.microsoft.com/office/powerpoint/2010/main" val="106312103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86109" y="1200282"/>
            <a:ext cx="8149708" cy="5038388"/>
          </a:xfrm>
        </p:spPr>
        <p:txBody>
          <a:bodyPr>
            <a:normAutofit/>
          </a:bodyPr>
          <a:lstStyle/>
          <a:p>
            <a:pPr>
              <a:lnSpc>
                <a:spcPct val="120000"/>
              </a:lnSpc>
            </a:pPr>
            <a:endParaRPr lang="en-US" dirty="0">
              <a:solidFill>
                <a:schemeClr val="tx1"/>
              </a:solidFill>
            </a:endParaRPr>
          </a:p>
        </p:txBody>
      </p:sp>
      <p:pic>
        <p:nvPicPr>
          <p:cNvPr id="11" name="Picture 10"/>
          <p:cNvPicPr>
            <a:picLocks noChangeAspect="1"/>
          </p:cNvPicPr>
          <p:nvPr/>
        </p:nvPicPr>
        <p:blipFill>
          <a:blip r:embed="rId2"/>
          <a:stretch>
            <a:fillRect/>
          </a:stretch>
        </p:blipFill>
        <p:spPr>
          <a:xfrm>
            <a:off x="5041800" y="2108392"/>
            <a:ext cx="2623742" cy="3655747"/>
          </a:xfrm>
          <a:prstGeom prst="rect">
            <a:avLst/>
          </a:prstGeom>
        </p:spPr>
      </p:pic>
      <p:pic>
        <p:nvPicPr>
          <p:cNvPr id="5" name="Picture 4"/>
          <p:cNvPicPr>
            <a:picLocks noChangeAspect="1"/>
          </p:cNvPicPr>
          <p:nvPr/>
        </p:nvPicPr>
        <p:blipFill>
          <a:blip r:embed="rId3"/>
          <a:stretch>
            <a:fillRect/>
          </a:stretch>
        </p:blipFill>
        <p:spPr>
          <a:xfrm>
            <a:off x="1744372" y="770993"/>
            <a:ext cx="2623537" cy="4030132"/>
          </a:xfrm>
          <a:prstGeom prst="rect">
            <a:avLst/>
          </a:prstGeom>
        </p:spPr>
      </p:pic>
    </p:spTree>
    <p:extLst>
      <p:ext uri="{BB962C8B-B14F-4D97-AF65-F5344CB8AC3E}">
        <p14:creationId xmlns:p14="http://schemas.microsoft.com/office/powerpoint/2010/main" val="116387649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86109" y="1200282"/>
            <a:ext cx="8149708" cy="5038388"/>
          </a:xfrm>
        </p:spPr>
        <p:txBody>
          <a:bodyPr>
            <a:normAutofit/>
          </a:bodyPr>
          <a:lstStyle/>
          <a:p>
            <a:pPr>
              <a:lnSpc>
                <a:spcPct val="120000"/>
              </a:lnSpc>
            </a:pPr>
            <a:endParaRPr lang="en-US" dirty="0">
              <a:solidFill>
                <a:schemeClr val="tx1"/>
              </a:solidFill>
            </a:endParaRPr>
          </a:p>
        </p:txBody>
      </p:sp>
      <p:pic>
        <p:nvPicPr>
          <p:cNvPr id="11" name="Picture 10"/>
          <p:cNvPicPr>
            <a:picLocks noChangeAspect="1"/>
          </p:cNvPicPr>
          <p:nvPr/>
        </p:nvPicPr>
        <p:blipFill>
          <a:blip r:embed="rId2"/>
          <a:stretch>
            <a:fillRect/>
          </a:stretch>
        </p:blipFill>
        <p:spPr>
          <a:xfrm>
            <a:off x="5041800" y="2108392"/>
            <a:ext cx="2623742" cy="3655747"/>
          </a:xfrm>
          <a:prstGeom prst="rect">
            <a:avLst/>
          </a:prstGeom>
        </p:spPr>
      </p:pic>
    </p:spTree>
    <p:extLst>
      <p:ext uri="{BB962C8B-B14F-4D97-AF65-F5344CB8AC3E}">
        <p14:creationId xmlns:p14="http://schemas.microsoft.com/office/powerpoint/2010/main" val="280205668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47524"/>
            <a:ext cx="7772400" cy="677333"/>
          </a:xfrm>
        </p:spPr>
        <p:txBody>
          <a:bodyPr>
            <a:normAutofit fontScale="90000"/>
          </a:bodyPr>
          <a:lstStyle/>
          <a:p>
            <a:endParaRPr lang="en-US" sz="4000" cap="small" dirty="0">
              <a:solidFill>
                <a:srgbClr val="FFFF00"/>
              </a:solidFill>
            </a:endParaRPr>
          </a:p>
        </p:txBody>
      </p:sp>
      <p:sp>
        <p:nvSpPr>
          <p:cNvPr id="5" name="Subtitle 4"/>
          <p:cNvSpPr>
            <a:spLocks noGrp="1"/>
          </p:cNvSpPr>
          <p:nvPr>
            <p:ph type="subTitle" idx="1"/>
          </p:nvPr>
        </p:nvSpPr>
        <p:spPr/>
        <p:txBody>
          <a:bodyPr/>
          <a:lstStyle/>
          <a:p>
            <a:endParaRPr lang="en-US"/>
          </a:p>
        </p:txBody>
      </p:sp>
      <p:pic>
        <p:nvPicPr>
          <p:cNvPr id="7" name="Picture 6"/>
          <p:cNvPicPr>
            <a:picLocks noChangeAspect="1"/>
          </p:cNvPicPr>
          <p:nvPr/>
        </p:nvPicPr>
        <p:blipFill>
          <a:blip r:embed="rId2"/>
          <a:stretch>
            <a:fillRect/>
          </a:stretch>
        </p:blipFill>
        <p:spPr>
          <a:xfrm>
            <a:off x="673100" y="0"/>
            <a:ext cx="7793182" cy="6858000"/>
          </a:xfrm>
          <a:prstGeom prst="rect">
            <a:avLst/>
          </a:prstGeom>
        </p:spPr>
      </p:pic>
      <p:cxnSp>
        <p:nvCxnSpPr>
          <p:cNvPr id="9" name="Straight Arrow Connector 8"/>
          <p:cNvCxnSpPr/>
          <p:nvPr/>
        </p:nvCxnSpPr>
        <p:spPr>
          <a:xfrm flipV="1">
            <a:off x="673100" y="4619686"/>
            <a:ext cx="1545742" cy="907460"/>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4291144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2187"/>
            <a:ext cx="7772400" cy="1846031"/>
          </a:xfrm>
        </p:spPr>
        <p:txBody>
          <a:bodyPr>
            <a:normAutofit fontScale="90000"/>
          </a:bodyPr>
          <a:lstStyle/>
          <a:p>
            <a:r>
              <a:rPr lang="en-US" sz="7100" dirty="0" smtClean="0">
                <a:solidFill>
                  <a:srgbClr val="FFFF00"/>
                </a:solidFill>
                <a:latin typeface="Seravek ExtraLight"/>
                <a:cs typeface="Seravek ExtraLight"/>
              </a:rPr>
              <a:t>Science &amp; Faith: Enemies or Allies?</a:t>
            </a:r>
            <a:r>
              <a:rPr lang="en-US" sz="2300" dirty="0">
                <a:solidFill>
                  <a:schemeClr val="bg1"/>
                </a:solidFill>
              </a:rPr>
              <a:t/>
            </a:r>
            <a:br>
              <a:rPr lang="en-US" sz="2300" dirty="0">
                <a:solidFill>
                  <a:schemeClr val="bg1"/>
                </a:solidFill>
              </a:rPr>
            </a:br>
            <a:r>
              <a:rPr lang="en-US" dirty="0" smtClean="0">
                <a:solidFill>
                  <a:schemeClr val="bg1"/>
                </a:solidFill>
              </a:rPr>
              <a:t/>
            </a:r>
            <a:br>
              <a:rPr lang="en-US" dirty="0" smtClean="0">
                <a:solidFill>
                  <a:schemeClr val="bg1"/>
                </a:solidFill>
              </a:rPr>
            </a:br>
            <a:r>
              <a:rPr lang="en-US" b="1" cap="small" dirty="0" smtClean="0">
                <a:solidFill>
                  <a:schemeClr val="bg1"/>
                </a:solidFill>
                <a:latin typeface="Seravek ExtraLight"/>
                <a:cs typeface="Seravek ExtraLight"/>
              </a:rPr>
              <a:t>S</a:t>
            </a:r>
            <a:r>
              <a:rPr lang="en-US" b="1" cap="small" dirty="0" smtClean="0">
                <a:solidFill>
                  <a:schemeClr val="bg1"/>
                </a:solidFill>
                <a:latin typeface="Seravek ExtraLight"/>
                <a:cs typeface="Seravek ExtraLight"/>
              </a:rPr>
              <a:t>ão Paulo</a:t>
            </a:r>
            <a:r>
              <a:rPr lang="en-US" sz="3700" b="1" dirty="0" smtClean="0">
                <a:solidFill>
                  <a:schemeClr val="bg1"/>
                </a:solidFill>
                <a:latin typeface="Seravek ExtraLight"/>
                <a:cs typeface="Seravek ExtraLight"/>
              </a:rPr>
              <a:t/>
            </a:r>
            <a:br>
              <a:rPr lang="en-US" sz="3700" b="1" dirty="0" smtClean="0">
                <a:solidFill>
                  <a:schemeClr val="bg1"/>
                </a:solidFill>
                <a:latin typeface="Seravek ExtraLight"/>
                <a:cs typeface="Seravek ExtraLight"/>
              </a:rPr>
            </a:br>
            <a:r>
              <a:rPr lang="en-US" sz="3700" b="1" dirty="0" smtClean="0">
                <a:solidFill>
                  <a:schemeClr val="bg1"/>
                </a:solidFill>
                <a:latin typeface="Seravek ExtraLight"/>
                <a:cs typeface="Seravek ExtraLight"/>
              </a:rPr>
              <a:t>15 May 2017</a:t>
            </a:r>
            <a:endParaRPr lang="en-US" sz="3700" b="1" dirty="0">
              <a:solidFill>
                <a:schemeClr val="bg1"/>
              </a:solidFill>
              <a:latin typeface="Seravek ExtraLight"/>
              <a:cs typeface="Seravek ExtraLight"/>
            </a:endParaRPr>
          </a:p>
        </p:txBody>
      </p:sp>
      <p:sp>
        <p:nvSpPr>
          <p:cNvPr id="3" name="Subtitle 2"/>
          <p:cNvSpPr>
            <a:spLocks noGrp="1"/>
          </p:cNvSpPr>
          <p:nvPr>
            <p:ph type="subTitle" idx="1"/>
          </p:nvPr>
        </p:nvSpPr>
        <p:spPr>
          <a:xfrm>
            <a:off x="1371600" y="4814444"/>
            <a:ext cx="6400800" cy="1181459"/>
          </a:xfrm>
        </p:spPr>
        <p:txBody>
          <a:bodyPr>
            <a:normAutofit/>
          </a:bodyPr>
          <a:lstStyle/>
          <a:p>
            <a:r>
              <a:rPr lang="en-US" dirty="0" smtClean="0">
                <a:solidFill>
                  <a:srgbClr val="FFFFFF"/>
                </a:solidFill>
                <a:latin typeface="Seravek ExtraLight"/>
                <a:cs typeface="Seravek ExtraLight"/>
              </a:rPr>
              <a:t>Douglas Jacoby, M.T.S., </a:t>
            </a:r>
            <a:r>
              <a:rPr lang="en-US" dirty="0" err="1" smtClean="0">
                <a:solidFill>
                  <a:srgbClr val="FFFFFF"/>
                </a:solidFill>
                <a:latin typeface="Seravek ExtraLight"/>
                <a:cs typeface="Seravek ExtraLight"/>
              </a:rPr>
              <a:t>D.Min</a:t>
            </a:r>
            <a:r>
              <a:rPr lang="en-US" dirty="0" smtClean="0">
                <a:solidFill>
                  <a:srgbClr val="FFFFFF"/>
                </a:solidFill>
                <a:latin typeface="Seravek ExtraLight"/>
                <a:cs typeface="Seravek ExtraLight"/>
              </a:rPr>
              <a:t>.</a:t>
            </a:r>
          </a:p>
          <a:p>
            <a:r>
              <a:rPr lang="en-US" dirty="0" smtClean="0">
                <a:solidFill>
                  <a:srgbClr val="FFFFFF"/>
                </a:solidFill>
                <a:latin typeface="Seravek ExtraLight"/>
                <a:cs typeface="Seravek ExtraLight"/>
              </a:rPr>
              <a:t>IBTM, Atlanta</a:t>
            </a:r>
            <a:endParaRPr lang="en-US" dirty="0">
              <a:solidFill>
                <a:srgbClr val="FFFFFF"/>
              </a:solidFill>
              <a:latin typeface="Seravek ExtraLight"/>
              <a:cs typeface="Seravek ExtraLight"/>
            </a:endParaRPr>
          </a:p>
        </p:txBody>
      </p:sp>
    </p:spTree>
    <p:extLst>
      <p:ext uri="{BB962C8B-B14F-4D97-AF65-F5344CB8AC3E}">
        <p14:creationId xmlns:p14="http://schemas.microsoft.com/office/powerpoint/2010/main" val="150981485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86109" y="1814378"/>
            <a:ext cx="8149708" cy="4424291"/>
          </a:xfrm>
        </p:spPr>
        <p:txBody>
          <a:bodyPr>
            <a:normAutofit/>
          </a:bodyPr>
          <a:lstStyle/>
          <a:p>
            <a:pPr algn="l">
              <a:lnSpc>
                <a:spcPct val="120000"/>
              </a:lnSpc>
            </a:pPr>
            <a:endParaRPr lang="en-US" dirty="0" smtClean="0">
              <a:solidFill>
                <a:schemeClr val="bg1"/>
              </a:solidFill>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a:ext>
            </a:extLst>
          </a:blip>
          <a:srcRect l="2757" r="2881" b="2076"/>
          <a:stretch/>
        </p:blipFill>
        <p:spPr>
          <a:xfrm>
            <a:off x="425465" y="714069"/>
            <a:ext cx="3440063" cy="4576603"/>
          </a:xfrm>
          <a:prstGeom prst="rect">
            <a:avLst/>
          </a:prstGeom>
        </p:spPr>
      </p:pic>
      <p:sp>
        <p:nvSpPr>
          <p:cNvPr id="17" name="Title 16"/>
          <p:cNvSpPr>
            <a:spLocks noGrp="1"/>
          </p:cNvSpPr>
          <p:nvPr>
            <p:ph type="ctrTitle"/>
          </p:nvPr>
        </p:nvSpPr>
        <p:spPr>
          <a:ln>
            <a:solidFill>
              <a:schemeClr val="tx1"/>
            </a:solidFill>
          </a:ln>
        </p:spPr>
        <p:txBody>
          <a:bodyPr/>
          <a:lstStyle/>
          <a:p>
            <a:endParaRPr lang="en-US" dirty="0"/>
          </a:p>
        </p:txBody>
      </p:sp>
      <p:sp>
        <p:nvSpPr>
          <p:cNvPr id="19" name="Title 1"/>
          <p:cNvSpPr txBox="1">
            <a:spLocks/>
          </p:cNvSpPr>
          <p:nvPr/>
        </p:nvSpPr>
        <p:spPr>
          <a:xfrm>
            <a:off x="4200450" y="447523"/>
            <a:ext cx="4814466" cy="5539923"/>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400" b="1" cap="small" dirty="0" smtClean="0">
                <a:solidFill>
                  <a:srgbClr val="FFFFFF"/>
                </a:solidFill>
                <a:latin typeface="Calibri"/>
              </a:rPr>
              <a:t>APRIL:</a:t>
            </a:r>
            <a:br>
              <a:rPr lang="en-US" sz="3400" b="1" cap="small" dirty="0" smtClean="0">
                <a:solidFill>
                  <a:srgbClr val="FFFFFF"/>
                </a:solidFill>
                <a:latin typeface="Calibri"/>
              </a:rPr>
            </a:br>
            <a:r>
              <a:rPr lang="en-US" sz="3400" cap="small" dirty="0" smtClean="0">
                <a:solidFill>
                  <a:srgbClr val="FFFFFF"/>
                </a:solidFill>
                <a:latin typeface="Calibri"/>
              </a:rPr>
              <a:t>* Orlando (Unboxed + </a:t>
            </a:r>
            <a:br>
              <a:rPr lang="en-US" sz="3400" cap="small" dirty="0" smtClean="0">
                <a:solidFill>
                  <a:srgbClr val="FFFFFF"/>
                </a:solidFill>
                <a:latin typeface="Calibri"/>
              </a:rPr>
            </a:br>
            <a:r>
              <a:rPr lang="en-US" sz="3400" cap="small" dirty="0" smtClean="0">
                <a:solidFill>
                  <a:srgbClr val="FFFFFF"/>
                </a:solidFill>
                <a:latin typeface="Calibri"/>
              </a:rPr>
              <a:t>    sermons)</a:t>
            </a:r>
            <a:br>
              <a:rPr lang="en-US" sz="3400" cap="small" dirty="0" smtClean="0">
                <a:solidFill>
                  <a:srgbClr val="FFFFFF"/>
                </a:solidFill>
                <a:latin typeface="Calibri"/>
              </a:rPr>
            </a:br>
            <a:r>
              <a:rPr lang="en-US" sz="3400" cap="small" dirty="0" smtClean="0">
                <a:solidFill>
                  <a:srgbClr val="FFFFFF"/>
                </a:solidFill>
                <a:latin typeface="Calibri"/>
              </a:rPr>
              <a:t>* Ghana (Accra &amp; Kumasi)</a:t>
            </a:r>
            <a:br>
              <a:rPr lang="en-US" sz="3400" cap="small" dirty="0" smtClean="0">
                <a:solidFill>
                  <a:srgbClr val="FFFFFF"/>
                </a:solidFill>
                <a:latin typeface="Calibri"/>
              </a:rPr>
            </a:br>
            <a:r>
              <a:rPr lang="en-US" sz="3400" cap="small" dirty="0" smtClean="0">
                <a:solidFill>
                  <a:srgbClr val="FFFFFF"/>
                </a:solidFill>
                <a:latin typeface="Calibri"/>
              </a:rPr>
              <a:t/>
            </a:r>
            <a:br>
              <a:rPr lang="en-US" sz="3400" cap="small" dirty="0" smtClean="0">
                <a:solidFill>
                  <a:srgbClr val="FFFFFF"/>
                </a:solidFill>
                <a:latin typeface="Calibri"/>
              </a:rPr>
            </a:br>
            <a:r>
              <a:rPr lang="en-US" sz="3400" cap="small" dirty="0" smtClean="0">
                <a:solidFill>
                  <a:srgbClr val="FFFFFF"/>
                </a:solidFill>
                <a:latin typeface="Calibri"/>
              </a:rPr>
              <a:t/>
            </a:r>
            <a:br>
              <a:rPr lang="en-US" sz="3400" cap="small" dirty="0" smtClean="0">
                <a:solidFill>
                  <a:srgbClr val="FFFFFF"/>
                </a:solidFill>
                <a:latin typeface="Calibri"/>
              </a:rPr>
            </a:br>
            <a:r>
              <a:rPr lang="en-US" sz="3400" b="1" cap="small" dirty="0" smtClean="0">
                <a:solidFill>
                  <a:srgbClr val="FFFFFF"/>
                </a:solidFill>
                <a:latin typeface="Calibri"/>
              </a:rPr>
              <a:t>JUNE:</a:t>
            </a:r>
            <a:br>
              <a:rPr lang="en-US" sz="3400" b="1" cap="small" dirty="0" smtClean="0">
                <a:solidFill>
                  <a:srgbClr val="FFFFFF"/>
                </a:solidFill>
                <a:latin typeface="Calibri"/>
              </a:rPr>
            </a:br>
            <a:r>
              <a:rPr lang="en-US" sz="3400" cap="small" dirty="0" smtClean="0">
                <a:solidFill>
                  <a:srgbClr val="FFFFFF"/>
                </a:solidFill>
                <a:latin typeface="Calibri"/>
              </a:rPr>
              <a:t>* Lusaka (Zambia)</a:t>
            </a:r>
            <a:br>
              <a:rPr lang="en-US" sz="3400" cap="small" dirty="0" smtClean="0">
                <a:solidFill>
                  <a:srgbClr val="FFFFFF"/>
                </a:solidFill>
                <a:latin typeface="Calibri"/>
              </a:rPr>
            </a:br>
            <a:r>
              <a:rPr lang="en-US" sz="3400" cap="small" dirty="0" smtClean="0">
                <a:solidFill>
                  <a:srgbClr val="FFFFFF"/>
                </a:solidFill>
                <a:latin typeface="Calibri"/>
              </a:rPr>
              <a:t>* South Africa   </a:t>
            </a:r>
            <a:br>
              <a:rPr lang="en-US" sz="3400" cap="small" dirty="0" smtClean="0">
                <a:solidFill>
                  <a:srgbClr val="FFFFFF"/>
                </a:solidFill>
                <a:latin typeface="Calibri"/>
              </a:rPr>
            </a:br>
            <a:r>
              <a:rPr lang="en-US" sz="3400" cap="small" dirty="0" smtClean="0">
                <a:solidFill>
                  <a:srgbClr val="FFFFFF"/>
                </a:solidFill>
                <a:latin typeface="Calibri"/>
              </a:rPr>
              <a:t>   (Johannesburg &amp; Durban)</a:t>
            </a:r>
            <a:endParaRPr lang="en-US" sz="3400" cap="small" dirty="0">
              <a:solidFill>
                <a:srgbClr val="FFFFFF"/>
              </a:solidFill>
              <a:latin typeface="Calibri"/>
            </a:endParaRPr>
          </a:p>
        </p:txBody>
      </p:sp>
      <p:cxnSp>
        <p:nvCxnSpPr>
          <p:cNvPr id="5" name="Straight Arrow Connector 4"/>
          <p:cNvCxnSpPr/>
          <p:nvPr/>
        </p:nvCxnSpPr>
        <p:spPr>
          <a:xfrm flipV="1">
            <a:off x="838200" y="4023769"/>
            <a:ext cx="1778197" cy="351887"/>
          </a:xfrm>
          <a:prstGeom prst="straightConnector1">
            <a:avLst/>
          </a:prstGeom>
          <a:ln w="5715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838200" y="4605149"/>
            <a:ext cx="1930597" cy="0"/>
          </a:xfrm>
          <a:prstGeom prst="straightConnector1">
            <a:avLst/>
          </a:prstGeom>
          <a:ln w="5715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V="1">
            <a:off x="685800" y="2905716"/>
            <a:ext cx="965298" cy="1301646"/>
          </a:xfrm>
          <a:prstGeom prst="straightConnector1">
            <a:avLst/>
          </a:prstGeom>
          <a:ln w="5715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451000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5915025" y="1173850"/>
            <a:ext cx="2286000" cy="646331"/>
          </a:xfrm>
          <a:prstGeom prst="rect">
            <a:avLst/>
          </a:prstGeom>
        </p:spPr>
        <p:txBody>
          <a:bodyPr>
            <a:spAutoFit/>
          </a:bodyPr>
          <a:lstStyle/>
          <a:p>
            <a:r>
              <a:rPr lang="en-US" dirty="0">
                <a:solidFill>
                  <a:srgbClr val="000000"/>
                </a:solidFill>
                <a:latin typeface="Times New Roman"/>
              </a:rPr>
              <a:t>file:///.file/id=6571367.18663323</a:t>
            </a:r>
          </a:p>
        </p:txBody>
      </p:sp>
      <p:pic>
        <p:nvPicPr>
          <p:cNvPr id="3" name="Picture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850900"/>
            <a:ext cx="9144000" cy="5143500"/>
          </a:xfrm>
          <a:prstGeom prst="rect">
            <a:avLst/>
          </a:prstGeom>
        </p:spPr>
      </p:pic>
    </p:spTree>
    <p:extLst>
      <p:ext uri="{BB962C8B-B14F-4D97-AF65-F5344CB8AC3E}">
        <p14:creationId xmlns:p14="http://schemas.microsoft.com/office/powerpoint/2010/main" val="420972383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83284"/>
            <a:ext cx="7772400" cy="4935163"/>
          </a:xfrm>
        </p:spPr>
        <p:txBody>
          <a:bodyPr>
            <a:normAutofit fontScale="90000"/>
          </a:bodyPr>
          <a:lstStyle/>
          <a:p>
            <a:r>
              <a:rPr lang="en-US" sz="4000" cap="small" dirty="0" smtClean="0">
                <a:solidFill>
                  <a:srgbClr val="FFFF00"/>
                </a:solidFill>
              </a:rPr>
              <a:t/>
            </a:r>
            <a:br>
              <a:rPr lang="en-US" sz="4000" cap="small" dirty="0" smtClean="0">
                <a:solidFill>
                  <a:srgbClr val="FFFF00"/>
                </a:solidFill>
              </a:rPr>
            </a:br>
            <a:r>
              <a:rPr lang="en-US" sz="4000" cap="small" dirty="0" smtClean="0">
                <a:solidFill>
                  <a:srgbClr val="FFFF00"/>
                </a:solidFill>
              </a:rPr>
              <a:t>AIM / ASOM</a:t>
            </a:r>
            <a:br>
              <a:rPr lang="en-US" sz="4000" cap="small" dirty="0" smtClean="0">
                <a:solidFill>
                  <a:srgbClr val="FFFF00"/>
                </a:solidFill>
              </a:rPr>
            </a:br>
            <a:r>
              <a:rPr lang="en-US" sz="4000" cap="small" dirty="0">
                <a:solidFill>
                  <a:srgbClr val="FFFF00"/>
                </a:solidFill>
              </a:rPr>
              <a:t/>
            </a:r>
            <a:br>
              <a:rPr lang="en-US" sz="4000" cap="small" dirty="0">
                <a:solidFill>
                  <a:srgbClr val="FFFF00"/>
                </a:solidFill>
              </a:rPr>
            </a:br>
            <a:r>
              <a:rPr lang="en-US" sz="4000" cap="small" dirty="0" smtClean="0">
                <a:solidFill>
                  <a:srgbClr val="FFFF00"/>
                </a:solidFill>
              </a:rPr>
              <a:t/>
            </a:r>
            <a:br>
              <a:rPr lang="en-US" sz="4000" cap="small" dirty="0" smtClean="0">
                <a:solidFill>
                  <a:srgbClr val="FFFF00"/>
                </a:solidFill>
              </a:rPr>
            </a:br>
            <a:r>
              <a:rPr lang="en-US" sz="4000" cap="small" dirty="0">
                <a:solidFill>
                  <a:srgbClr val="FFFF00"/>
                </a:solidFill>
              </a:rPr>
              <a:t/>
            </a:r>
            <a:br>
              <a:rPr lang="en-US" sz="4000" cap="small" dirty="0">
                <a:solidFill>
                  <a:srgbClr val="FFFF00"/>
                </a:solidFill>
              </a:rPr>
            </a:br>
            <a:r>
              <a:rPr lang="en-US" sz="4000" cap="small" dirty="0" smtClean="0">
                <a:solidFill>
                  <a:srgbClr val="FFFF00"/>
                </a:solidFill>
              </a:rPr>
              <a:t/>
            </a:r>
            <a:br>
              <a:rPr lang="en-US" sz="4000" cap="small" dirty="0" smtClean="0">
                <a:solidFill>
                  <a:srgbClr val="FFFF00"/>
                </a:solidFill>
              </a:rPr>
            </a:br>
            <a:r>
              <a:rPr lang="en-US" sz="4000" cap="small" dirty="0" smtClean="0">
                <a:solidFill>
                  <a:srgbClr val="FFFF00"/>
                </a:solidFill>
              </a:rPr>
              <a:t/>
            </a:r>
            <a:br>
              <a:rPr lang="en-US" sz="4000" cap="small" dirty="0" smtClean="0">
                <a:solidFill>
                  <a:srgbClr val="FFFF00"/>
                </a:solidFill>
              </a:rPr>
            </a:br>
            <a:r>
              <a:rPr lang="en-US" sz="4000" cap="small" dirty="0">
                <a:solidFill>
                  <a:srgbClr val="FFFF00"/>
                </a:solidFill>
              </a:rPr>
              <a:t/>
            </a:r>
            <a:br>
              <a:rPr lang="en-US" sz="4000" cap="small" dirty="0">
                <a:solidFill>
                  <a:srgbClr val="FFFF00"/>
                </a:solidFill>
              </a:rPr>
            </a:br>
            <a:r>
              <a:rPr lang="en-US" sz="4000" cap="small" dirty="0" smtClean="0">
                <a:solidFill>
                  <a:srgbClr val="FFFF00"/>
                </a:solidFill>
              </a:rPr>
              <a:t/>
            </a:r>
            <a:br>
              <a:rPr lang="en-US" sz="4000" cap="small" dirty="0" smtClean="0">
                <a:solidFill>
                  <a:srgbClr val="FFFF00"/>
                </a:solidFill>
              </a:rPr>
            </a:br>
            <a:r>
              <a:rPr lang="en-US" sz="4000" cap="small" dirty="0" smtClean="0">
                <a:solidFill>
                  <a:srgbClr val="FFFF00"/>
                </a:solidFill>
              </a:rPr>
              <a:t/>
            </a:r>
            <a:br>
              <a:rPr lang="en-US" sz="4000" cap="small" dirty="0" smtClean="0">
                <a:solidFill>
                  <a:srgbClr val="FFFF00"/>
                </a:solidFill>
              </a:rPr>
            </a:br>
            <a:r>
              <a:rPr lang="en-US" sz="4000" cap="small" dirty="0" smtClean="0">
                <a:solidFill>
                  <a:srgbClr val="FFFF00"/>
                </a:solidFill>
              </a:rPr>
              <a:t>Athens Institute </a:t>
            </a:r>
            <a:r>
              <a:rPr lang="en-US" sz="3600" dirty="0" smtClean="0">
                <a:solidFill>
                  <a:srgbClr val="FFFF00"/>
                </a:solidFill>
              </a:rPr>
              <a:t/>
            </a:r>
            <a:br>
              <a:rPr lang="en-US" sz="3600" dirty="0" smtClean="0">
                <a:solidFill>
                  <a:srgbClr val="FFFF00"/>
                </a:solidFill>
              </a:rPr>
            </a:br>
            <a:endParaRPr lang="en-US" sz="4000" cap="small" dirty="0">
              <a:solidFill>
                <a:srgbClr val="FFFF00"/>
              </a:solidFill>
            </a:endParaRPr>
          </a:p>
        </p:txBody>
      </p:sp>
      <p:sp>
        <p:nvSpPr>
          <p:cNvPr id="3" name="Subtitle 2"/>
          <p:cNvSpPr>
            <a:spLocks noGrp="1"/>
          </p:cNvSpPr>
          <p:nvPr>
            <p:ph type="subTitle" idx="1"/>
          </p:nvPr>
        </p:nvSpPr>
        <p:spPr>
          <a:xfrm>
            <a:off x="376784" y="1423589"/>
            <a:ext cx="8331123" cy="4549902"/>
          </a:xfrm>
        </p:spPr>
        <p:txBody>
          <a:bodyPr numCol="1" spcCol="457200">
            <a:noAutofit/>
          </a:bodyPr>
          <a:lstStyle/>
          <a:p>
            <a:pPr marL="457200" indent="-457200" algn="l">
              <a:buFontTx/>
              <a:buChar char="•"/>
            </a:pPr>
            <a:endParaRPr lang="en-US" sz="4000" dirty="0" smtClean="0">
              <a:solidFill>
                <a:srgbClr val="FFFFFF"/>
              </a:solidFill>
            </a:endParaRPr>
          </a:p>
        </p:txBody>
      </p:sp>
      <p:pic>
        <p:nvPicPr>
          <p:cNvPr id="4" name="Picture 3" descr="IMG_3003.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26637" y="1870205"/>
            <a:ext cx="2403534" cy="3173808"/>
          </a:xfrm>
          <a:prstGeom prst="rect">
            <a:avLst/>
          </a:prstGeom>
        </p:spPr>
      </p:pic>
      <p:pic>
        <p:nvPicPr>
          <p:cNvPr id="5" name="Picture 4"/>
          <p:cNvPicPr>
            <a:picLocks noChangeAspect="1"/>
          </p:cNvPicPr>
          <p:nvPr/>
        </p:nvPicPr>
        <p:blipFill>
          <a:blip r:embed="rId4"/>
          <a:stretch>
            <a:fillRect/>
          </a:stretch>
        </p:blipFill>
        <p:spPr>
          <a:xfrm>
            <a:off x="376784" y="990930"/>
            <a:ext cx="2267600" cy="3170105"/>
          </a:xfrm>
          <a:prstGeom prst="rect">
            <a:avLst/>
          </a:prstGeom>
        </p:spPr>
      </p:pic>
      <p:sp>
        <p:nvSpPr>
          <p:cNvPr id="6" name="TextBox 5"/>
          <p:cNvSpPr txBox="1"/>
          <p:nvPr/>
        </p:nvSpPr>
        <p:spPr>
          <a:xfrm>
            <a:off x="614019" y="990930"/>
            <a:ext cx="184666" cy="369332"/>
          </a:xfrm>
          <a:prstGeom prst="rect">
            <a:avLst/>
          </a:prstGeom>
          <a:noFill/>
        </p:spPr>
        <p:txBody>
          <a:bodyPr wrap="none" rtlCol="0">
            <a:spAutoFit/>
          </a:bodyPr>
          <a:lstStyle/>
          <a:p>
            <a:endParaRPr lang="en-US" dirty="0">
              <a:solidFill>
                <a:prstClr val="black"/>
              </a:solidFill>
              <a:latin typeface="Calibri"/>
            </a:endParaRPr>
          </a:p>
        </p:txBody>
      </p:sp>
      <p:sp>
        <p:nvSpPr>
          <p:cNvPr id="7" name="TextBox 6"/>
          <p:cNvSpPr txBox="1"/>
          <p:nvPr/>
        </p:nvSpPr>
        <p:spPr>
          <a:xfrm>
            <a:off x="530289" y="628054"/>
            <a:ext cx="184666" cy="369332"/>
          </a:xfrm>
          <a:prstGeom prst="rect">
            <a:avLst/>
          </a:prstGeom>
          <a:noFill/>
        </p:spPr>
        <p:txBody>
          <a:bodyPr wrap="none" rtlCol="0">
            <a:spAutoFit/>
          </a:bodyPr>
          <a:lstStyle/>
          <a:p>
            <a:endParaRPr lang="en-US" dirty="0">
              <a:solidFill>
                <a:prstClr val="black"/>
              </a:solidFill>
              <a:latin typeface="Calibri"/>
            </a:endParaRPr>
          </a:p>
        </p:txBody>
      </p:sp>
      <p:pic>
        <p:nvPicPr>
          <p:cNvPr id="8" name="Picture 7"/>
          <p:cNvPicPr>
            <a:picLocks noChangeAspect="1"/>
          </p:cNvPicPr>
          <p:nvPr/>
        </p:nvPicPr>
        <p:blipFill>
          <a:blip r:embed="rId5"/>
          <a:stretch>
            <a:fillRect/>
          </a:stretch>
        </p:blipFill>
        <p:spPr>
          <a:xfrm>
            <a:off x="5889001" y="2683402"/>
            <a:ext cx="2569199" cy="2815560"/>
          </a:xfrm>
          <a:prstGeom prst="rect">
            <a:avLst/>
          </a:prstGeom>
        </p:spPr>
      </p:pic>
    </p:spTree>
    <p:extLst>
      <p:ext uri="{BB962C8B-B14F-4D97-AF65-F5344CB8AC3E}">
        <p14:creationId xmlns:p14="http://schemas.microsoft.com/office/powerpoint/2010/main" val="212495153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71521" y="1167939"/>
            <a:ext cx="8206854" cy="4067589"/>
          </a:xfrm>
        </p:spPr>
        <p:txBody>
          <a:bodyPr>
            <a:normAutofit fontScale="90000"/>
          </a:bodyPr>
          <a:lstStyle/>
          <a:p>
            <a:pPr algn="l"/>
            <a:r>
              <a:rPr lang="en-US" sz="3000" i="1" dirty="0" smtClean="0"/>
              <a:t>International Bible Teaching Ministry</a:t>
            </a:r>
            <a:br>
              <a:rPr lang="en-US" sz="3000" i="1" dirty="0" smtClean="0"/>
            </a:br>
            <a:r>
              <a:rPr lang="en-US" dirty="0" smtClean="0"/>
              <a:t/>
            </a:r>
            <a:br>
              <a:rPr lang="en-US" dirty="0" smtClean="0"/>
            </a:br>
            <a:r>
              <a:rPr lang="en-US" sz="4200" dirty="0"/>
              <a:t/>
            </a:r>
            <a:br>
              <a:rPr lang="en-US" sz="4200" dirty="0"/>
            </a:br>
            <a:r>
              <a:rPr lang="en-US" sz="4200" dirty="0" smtClean="0"/>
              <a:t>											Free</a:t>
            </a:r>
            <a:r>
              <a:rPr lang="en-US" sz="4200" dirty="0"/>
              <a:t>. </a:t>
            </a:r>
            <a:br>
              <a:rPr lang="en-US" sz="4200" dirty="0"/>
            </a:br>
            <a:r>
              <a:rPr lang="en-US" sz="4200" dirty="0"/>
              <a:t> </a:t>
            </a:r>
            <a:r>
              <a:rPr lang="en-US" sz="4200" dirty="0">
                <a:solidFill>
                  <a:srgbClr val="FF0000"/>
                </a:solidFill>
              </a:rPr>
              <a:t>Weekly </a:t>
            </a:r>
            <a:r>
              <a:rPr lang="en-US" sz="4200" dirty="0" smtClean="0">
                <a:solidFill>
                  <a:srgbClr val="FF0000"/>
                </a:solidFill>
              </a:rPr>
              <a:t>newsletter</a:t>
            </a:r>
            <a:r>
              <a:rPr lang="en-US" sz="4200" dirty="0"/>
              <a:t>			</a:t>
            </a:r>
            <a:r>
              <a:rPr lang="en-US" sz="4200" dirty="0" smtClean="0"/>
              <a:t>Sign </a:t>
            </a:r>
            <a:r>
              <a:rPr lang="en-US" sz="4200" dirty="0"/>
              <a:t>up </a:t>
            </a:r>
            <a:r>
              <a:rPr lang="en-US" sz="4200" dirty="0" smtClean="0"/>
              <a:t>at</a:t>
            </a:r>
            <a:br>
              <a:rPr lang="en-US" sz="4200" dirty="0" smtClean="0"/>
            </a:br>
            <a:r>
              <a:rPr lang="en-US" sz="4200" dirty="0"/>
              <a:t>											website. </a:t>
            </a:r>
            <a:r>
              <a:rPr lang="en-US" sz="4200" dirty="0" smtClean="0"/>
              <a:t/>
            </a:r>
            <a:br>
              <a:rPr lang="en-US" sz="4200" dirty="0" smtClean="0"/>
            </a:br>
            <a:r>
              <a:rPr lang="en-US" sz="4200" dirty="0" smtClean="0"/>
              <a:t> 		</a:t>
            </a:r>
            <a:br>
              <a:rPr lang="en-US" sz="4200" dirty="0" smtClean="0"/>
            </a:br>
            <a:r>
              <a:rPr lang="en-US" dirty="0" smtClean="0"/>
              <a:t/>
            </a:r>
            <a:br>
              <a:rPr lang="en-US" dirty="0" smtClean="0"/>
            </a:br>
            <a:r>
              <a:rPr lang="en-US" dirty="0" err="1" smtClean="0"/>
              <a:t>www.</a:t>
            </a:r>
            <a:r>
              <a:rPr lang="en-US" sz="3900" cap="small" dirty="0" err="1" smtClean="0"/>
              <a:t>DouglasJacoby</a:t>
            </a:r>
            <a:r>
              <a:rPr lang="en-US" sz="3300" dirty="0" err="1" smtClean="0"/>
              <a:t>.</a:t>
            </a:r>
            <a:r>
              <a:rPr lang="en-US" dirty="0" err="1" smtClean="0">
                <a:solidFill>
                  <a:prstClr val="black"/>
                </a:solidFill>
              </a:rPr>
              <a:t>com</a:t>
            </a:r>
            <a:r>
              <a:rPr lang="en-US" dirty="0" smtClean="0"/>
              <a:t>	       				</a:t>
            </a:r>
            <a:endParaRPr lang="en-US" sz="1300" dirty="0">
              <a:solidFill>
                <a:srgbClr val="FF0000"/>
              </a:solidFill>
            </a:endParaRPr>
          </a:p>
        </p:txBody>
      </p:sp>
      <p:sp>
        <p:nvSpPr>
          <p:cNvPr id="4" name="TextBox 3"/>
          <p:cNvSpPr txBox="1"/>
          <p:nvPr/>
        </p:nvSpPr>
        <p:spPr>
          <a:xfrm>
            <a:off x="366889" y="3374124"/>
            <a:ext cx="184666" cy="369332"/>
          </a:xfrm>
          <a:prstGeom prst="rect">
            <a:avLst/>
          </a:prstGeom>
          <a:noFill/>
        </p:spPr>
        <p:txBody>
          <a:bodyPr wrap="none" rtlCol="0">
            <a:spAutoFit/>
          </a:bodyPr>
          <a:lstStyle/>
          <a:p>
            <a:endParaRPr lang="en-US" dirty="0">
              <a:solidFill>
                <a:prstClr val="black"/>
              </a:solidFill>
              <a:latin typeface="Calibri"/>
            </a:endParaRPr>
          </a:p>
        </p:txBody>
      </p:sp>
      <p:cxnSp>
        <p:nvCxnSpPr>
          <p:cNvPr id="7" name="Straight Connector 6"/>
          <p:cNvCxnSpPr/>
          <p:nvPr/>
        </p:nvCxnSpPr>
        <p:spPr>
          <a:xfrm flipV="1">
            <a:off x="442153" y="1965773"/>
            <a:ext cx="7672161" cy="11843"/>
          </a:xfrm>
          <a:prstGeom prst="line">
            <a:avLst/>
          </a:prstGeom>
          <a:ln w="3175"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551560" y="4809741"/>
            <a:ext cx="7672161" cy="11843"/>
          </a:xfrm>
          <a:prstGeom prst="line">
            <a:avLst/>
          </a:prstGeom>
          <a:ln w="3175"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5296370" y="1953934"/>
            <a:ext cx="0" cy="2855809"/>
          </a:xfrm>
          <a:prstGeom prst="line">
            <a:avLst/>
          </a:prstGeom>
          <a:ln w="3175"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296614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07234" name="Rectangle 2"/>
          <p:cNvSpPr>
            <a:spLocks noGrp="1" noChangeArrowheads="1"/>
          </p:cNvSpPr>
          <p:nvPr>
            <p:ph type="title"/>
          </p:nvPr>
        </p:nvSpPr>
        <p:spPr>
          <a:xfrm>
            <a:off x="533400" y="3505200"/>
            <a:ext cx="8153400" cy="2438400"/>
          </a:xfrm>
        </p:spPr>
        <p:txBody>
          <a:bodyPr/>
          <a:lstStyle/>
          <a:p>
            <a:pPr algn="l" eaLnBrk="1" hangingPunct="1">
              <a:defRPr/>
            </a:pPr>
            <a:r>
              <a:rPr lang="en-US" sz="3200" dirty="0" smtClean="0">
                <a:solidFill>
                  <a:schemeClr val="bg1"/>
                </a:solidFill>
                <a:cs typeface="Times New Roman" pitchFamily="18" charset="0"/>
              </a:rPr>
              <a:t>“If you have faith, it is [probably] the same faith as your parents and grandparents had… by far the most important variable determining your religion is the accident of birth… </a:t>
            </a:r>
            <a:br>
              <a:rPr lang="en-US" sz="3200" dirty="0" smtClean="0">
                <a:solidFill>
                  <a:schemeClr val="bg1"/>
                </a:solidFill>
                <a:cs typeface="Times New Roman" pitchFamily="18" charset="0"/>
              </a:rPr>
            </a:br>
            <a:r>
              <a:rPr lang="en-US" sz="3200" dirty="0" smtClean="0">
                <a:solidFill>
                  <a:schemeClr val="bg1"/>
                </a:solidFill>
                <a:cs typeface="Times New Roman" pitchFamily="18" charset="0"/>
              </a:rPr>
              <a:t>	Faith is the great cop-out, the great excuse to evade the need to think and evaluate the evidence.”   </a:t>
            </a:r>
            <a:r>
              <a:rPr lang="en-US" sz="3200" i="1" dirty="0" smtClean="0">
                <a:solidFill>
                  <a:schemeClr val="bg1"/>
                </a:solidFill>
              </a:rPr>
              <a:t>—Richard Dawkins</a:t>
            </a:r>
          </a:p>
        </p:txBody>
      </p:sp>
      <p:pic>
        <p:nvPicPr>
          <p:cNvPr id="3" name="Picture 2" descr="Richard_dawkins_2">
            <a:hlinkClick r:id="rId2"/>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0600" y="455295"/>
            <a:ext cx="3886200"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084763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07234" name="Rectangle 2"/>
          <p:cNvSpPr>
            <a:spLocks noGrp="1" noChangeArrowheads="1"/>
          </p:cNvSpPr>
          <p:nvPr>
            <p:ph type="title"/>
          </p:nvPr>
        </p:nvSpPr>
        <p:spPr>
          <a:xfrm>
            <a:off x="655884" y="362876"/>
            <a:ext cx="7647329" cy="6037924"/>
          </a:xfrm>
        </p:spPr>
        <p:txBody>
          <a:bodyPr/>
          <a:lstStyle/>
          <a:p>
            <a:pPr lvl="0" algn="l"/>
            <a:r>
              <a:rPr lang="en-US" sz="2400" dirty="0">
                <a:solidFill>
                  <a:srgbClr val="FFFFFF"/>
                </a:solidFill>
              </a:rPr>
              <a:t/>
            </a:r>
            <a:br>
              <a:rPr lang="en-US" sz="2400" dirty="0">
                <a:solidFill>
                  <a:srgbClr val="FFFFFF"/>
                </a:solidFill>
              </a:rPr>
            </a:br>
            <a:r>
              <a:rPr lang="en-US" sz="2400" dirty="0" smtClean="0">
                <a:solidFill>
                  <a:srgbClr val="FFFFFF"/>
                </a:solidFill>
              </a:rPr>
              <a:t>       </a:t>
            </a:r>
            <a:r>
              <a:rPr lang="en-US" sz="2400" dirty="0">
                <a:solidFill>
                  <a:srgbClr val="FFFFFF"/>
                </a:solidFill>
              </a:rPr>
              <a:t>  </a:t>
            </a:r>
            <a:r>
              <a:rPr lang="en-US" sz="3700" dirty="0">
                <a:solidFill>
                  <a:srgbClr val="FFFF00"/>
                </a:solidFill>
              </a:rPr>
              <a:t>Use your head! </a:t>
            </a:r>
            <a:br>
              <a:rPr lang="en-US" sz="3700" dirty="0">
                <a:solidFill>
                  <a:srgbClr val="FFFF00"/>
                </a:solidFill>
              </a:rPr>
            </a:br>
            <a:r>
              <a:rPr lang="en-US" sz="2400" dirty="0">
                <a:solidFill>
                  <a:srgbClr val="FFFFFF"/>
                </a:solidFill>
              </a:rPr>
              <a:t/>
            </a:r>
            <a:br>
              <a:rPr lang="en-US" sz="2400" dirty="0">
                <a:solidFill>
                  <a:srgbClr val="FFFFFF"/>
                </a:solidFill>
              </a:rPr>
            </a:br>
            <a:r>
              <a:rPr lang="en-US" sz="3000" dirty="0" smtClean="0">
                <a:solidFill>
                  <a:srgbClr val="FFFFFF"/>
                </a:solidFill>
              </a:rPr>
              <a:t/>
            </a:r>
            <a:br>
              <a:rPr lang="en-US" sz="3000" dirty="0" smtClean="0">
                <a:solidFill>
                  <a:srgbClr val="FFFFFF"/>
                </a:solidFill>
              </a:rPr>
            </a:br>
            <a:r>
              <a:rPr lang="en-US" sz="3000" dirty="0" smtClean="0">
                <a:solidFill>
                  <a:srgbClr val="FFFFFF"/>
                </a:solidFill>
              </a:rPr>
              <a:t>1. Lord modified the Greatest Command. Why?</a:t>
            </a:r>
            <a:r>
              <a:rPr lang="en-US" sz="3000" dirty="0">
                <a:solidFill>
                  <a:srgbClr val="FFFFFF"/>
                </a:solidFill>
              </a:rPr>
              <a:t/>
            </a:r>
            <a:br>
              <a:rPr lang="en-US" sz="3000" dirty="0">
                <a:solidFill>
                  <a:srgbClr val="FFFFFF"/>
                </a:solidFill>
              </a:rPr>
            </a:br>
            <a:r>
              <a:rPr lang="en-US" sz="3000" dirty="0" smtClean="0">
                <a:solidFill>
                  <a:srgbClr val="FFFFFF"/>
                </a:solidFill>
              </a:rPr>
              <a:t/>
            </a:r>
            <a:br>
              <a:rPr lang="en-US" sz="3000" dirty="0" smtClean="0">
                <a:solidFill>
                  <a:srgbClr val="FFFFFF"/>
                </a:solidFill>
              </a:rPr>
            </a:br>
            <a:r>
              <a:rPr lang="en-US" sz="3000" dirty="0" smtClean="0">
                <a:solidFill>
                  <a:schemeClr val="tx1"/>
                </a:solidFill>
              </a:rPr>
              <a:t>2. Faith is relational</a:t>
            </a:r>
            <a:br>
              <a:rPr lang="en-US" sz="3000" dirty="0" smtClean="0">
                <a:solidFill>
                  <a:schemeClr val="tx1"/>
                </a:solidFill>
              </a:rPr>
            </a:br>
            <a:r>
              <a:rPr lang="en-US" sz="3000" dirty="0" smtClean="0">
                <a:solidFill>
                  <a:schemeClr val="tx1"/>
                </a:solidFill>
              </a:rPr>
              <a:t>	* Bible is a book of relationship &gt; rules</a:t>
            </a:r>
            <a:br>
              <a:rPr lang="en-US" sz="3000" dirty="0" smtClean="0">
                <a:solidFill>
                  <a:schemeClr val="tx1"/>
                </a:solidFill>
              </a:rPr>
            </a:br>
            <a:r>
              <a:rPr lang="en-US" sz="3000" dirty="0">
                <a:solidFill>
                  <a:schemeClr val="tx1"/>
                </a:solidFill>
              </a:rPr>
              <a:t>	</a:t>
            </a:r>
            <a:r>
              <a:rPr lang="en-US" sz="3000" dirty="0" smtClean="0">
                <a:solidFill>
                  <a:schemeClr val="tx1"/>
                </a:solidFill>
              </a:rPr>
              <a:t>* God does not smother us!</a:t>
            </a:r>
            <a:br>
              <a:rPr lang="en-US" sz="3000" dirty="0" smtClean="0">
                <a:solidFill>
                  <a:schemeClr val="tx1"/>
                </a:solidFill>
              </a:rPr>
            </a:br>
            <a:r>
              <a:rPr lang="en-US" sz="3000" dirty="0">
                <a:solidFill>
                  <a:schemeClr val="tx1"/>
                </a:solidFill>
              </a:rPr>
              <a:t/>
            </a:r>
            <a:br>
              <a:rPr lang="en-US" sz="3000" dirty="0">
                <a:solidFill>
                  <a:schemeClr val="tx1"/>
                </a:solidFill>
              </a:rPr>
            </a:br>
            <a:r>
              <a:rPr lang="en-US" sz="3000" dirty="0" smtClean="0">
                <a:solidFill>
                  <a:schemeClr val="tx1"/>
                </a:solidFill>
              </a:rPr>
              <a:t>3. Faith is a response to evidence.</a:t>
            </a:r>
            <a:endParaRPr lang="en-US" sz="3000" dirty="0">
              <a:solidFill>
                <a:schemeClr val="tx1"/>
              </a:solidFill>
            </a:endParaRPr>
          </a:p>
        </p:txBody>
      </p:sp>
    </p:spTree>
    <p:extLst>
      <p:ext uri="{BB962C8B-B14F-4D97-AF65-F5344CB8AC3E}">
        <p14:creationId xmlns:p14="http://schemas.microsoft.com/office/powerpoint/2010/main" val="281381710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07234" name="Rectangle 2"/>
          <p:cNvSpPr>
            <a:spLocks noGrp="1" noChangeArrowheads="1"/>
          </p:cNvSpPr>
          <p:nvPr>
            <p:ph type="title"/>
          </p:nvPr>
        </p:nvSpPr>
        <p:spPr>
          <a:xfrm>
            <a:off x="655884" y="362876"/>
            <a:ext cx="7647329" cy="6037924"/>
          </a:xfrm>
        </p:spPr>
        <p:txBody>
          <a:bodyPr/>
          <a:lstStyle/>
          <a:p>
            <a:pPr lvl="0" algn="l"/>
            <a:r>
              <a:rPr lang="en-US" sz="3200" dirty="0">
                <a:solidFill>
                  <a:srgbClr val="FFFFFF"/>
                </a:solidFill>
              </a:rPr>
              <a:t>Love the Lord your God </a:t>
            </a:r>
            <a:r>
              <a:rPr lang="en-US" sz="3200" dirty="0" smtClean="0">
                <a:solidFill>
                  <a:srgbClr val="FFFFFF"/>
                </a:solidFill>
              </a:rPr>
              <a:t/>
            </a:r>
            <a:br>
              <a:rPr lang="en-US" sz="3200" dirty="0" smtClean="0">
                <a:solidFill>
                  <a:srgbClr val="FFFFFF"/>
                </a:solidFill>
              </a:rPr>
            </a:br>
            <a:r>
              <a:rPr lang="en-US" sz="3200" dirty="0" smtClean="0">
                <a:solidFill>
                  <a:srgbClr val="FFFFFF"/>
                </a:solidFill>
              </a:rPr>
              <a:t>with </a:t>
            </a:r>
            <a:r>
              <a:rPr lang="en-US" sz="3200" dirty="0">
                <a:solidFill>
                  <a:srgbClr val="FFFFFF"/>
                </a:solidFill>
              </a:rPr>
              <a:t>all your heart </a:t>
            </a:r>
            <a:r>
              <a:rPr lang="en-US" sz="3200" dirty="0" smtClean="0">
                <a:solidFill>
                  <a:srgbClr val="FFFFFF"/>
                </a:solidFill>
              </a:rPr>
              <a:t/>
            </a:r>
            <a:br>
              <a:rPr lang="en-US" sz="3200" dirty="0" smtClean="0">
                <a:solidFill>
                  <a:srgbClr val="FFFFFF"/>
                </a:solidFill>
              </a:rPr>
            </a:br>
            <a:r>
              <a:rPr lang="en-US" sz="3200" dirty="0" smtClean="0">
                <a:solidFill>
                  <a:srgbClr val="FFFFFF"/>
                </a:solidFill>
              </a:rPr>
              <a:t>and </a:t>
            </a:r>
            <a:r>
              <a:rPr lang="en-US" sz="3200" dirty="0">
                <a:solidFill>
                  <a:srgbClr val="FFFFFF"/>
                </a:solidFill>
              </a:rPr>
              <a:t>with all your soul </a:t>
            </a:r>
            <a:r>
              <a:rPr lang="en-US" sz="3200" dirty="0">
                <a:solidFill>
                  <a:srgbClr val="000000"/>
                </a:solidFill>
              </a:rPr>
              <a:t>and with all your mind </a:t>
            </a:r>
            <a:r>
              <a:rPr lang="en-US" sz="3200" dirty="0">
                <a:solidFill>
                  <a:srgbClr val="FFFFFF"/>
                </a:solidFill>
              </a:rPr>
              <a:t>and with all your strength</a:t>
            </a:r>
            <a:r>
              <a:rPr lang="en-US" sz="3200" dirty="0" smtClean="0">
                <a:solidFill>
                  <a:srgbClr val="FFFFFF"/>
                </a:solidFill>
              </a:rPr>
              <a:t>. — </a:t>
            </a:r>
            <a:r>
              <a:rPr lang="en-US" sz="3200" dirty="0" err="1" smtClean="0">
                <a:solidFill>
                  <a:srgbClr val="FFFFFF"/>
                </a:solidFill>
              </a:rPr>
              <a:t>Deut</a:t>
            </a:r>
            <a:r>
              <a:rPr lang="en-US" sz="3200" dirty="0" smtClean="0">
                <a:solidFill>
                  <a:srgbClr val="FFFFFF"/>
                </a:solidFill>
              </a:rPr>
              <a:t> 6:5</a:t>
            </a:r>
            <a:r>
              <a:rPr lang="en-US" sz="3200" dirty="0">
                <a:solidFill>
                  <a:srgbClr val="FFFFFF"/>
                </a:solidFill>
              </a:rPr>
              <a:t/>
            </a:r>
            <a:br>
              <a:rPr lang="en-US" sz="3200" dirty="0">
                <a:solidFill>
                  <a:srgbClr val="FFFFFF"/>
                </a:solidFill>
              </a:rPr>
            </a:br>
            <a:r>
              <a:rPr lang="en-US" sz="3200" dirty="0" smtClean="0">
                <a:solidFill>
                  <a:schemeClr val="tx1"/>
                </a:solidFill>
              </a:rPr>
              <a:t/>
            </a:r>
            <a:br>
              <a:rPr lang="en-US" sz="3200" dirty="0" smtClean="0">
                <a:solidFill>
                  <a:schemeClr val="tx1"/>
                </a:solidFill>
              </a:rPr>
            </a:br>
            <a:r>
              <a:rPr lang="en-US" sz="900" dirty="0">
                <a:solidFill>
                  <a:schemeClr val="tx1"/>
                </a:solidFill>
              </a:rPr>
              <a:t/>
            </a:r>
            <a:br>
              <a:rPr lang="en-US" sz="900" dirty="0">
                <a:solidFill>
                  <a:schemeClr val="tx1"/>
                </a:solidFill>
              </a:rPr>
            </a:br>
            <a:r>
              <a:rPr lang="en-US" sz="3200" dirty="0" smtClean="0">
                <a:solidFill>
                  <a:schemeClr val="tx1"/>
                </a:solidFill>
              </a:rPr>
              <a:t>Love </a:t>
            </a:r>
            <a:r>
              <a:rPr lang="en-US" sz="3200" dirty="0">
                <a:solidFill>
                  <a:schemeClr val="tx1"/>
                </a:solidFill>
              </a:rPr>
              <a:t>the Lord your God with all your heart and with all your </a:t>
            </a:r>
            <a:r>
              <a:rPr lang="en-US" sz="3200" dirty="0" smtClean="0">
                <a:solidFill>
                  <a:schemeClr val="tx1"/>
                </a:solidFill>
              </a:rPr>
              <a:t>soul</a:t>
            </a:r>
            <a:br>
              <a:rPr lang="en-US" sz="3200" dirty="0" smtClean="0">
                <a:solidFill>
                  <a:schemeClr val="tx1"/>
                </a:solidFill>
              </a:rPr>
            </a:br>
            <a:r>
              <a:rPr lang="en-US" sz="3200" dirty="0" smtClean="0">
                <a:solidFill>
                  <a:schemeClr val="tx1"/>
                </a:solidFill>
              </a:rPr>
              <a:t>and </a:t>
            </a:r>
            <a:r>
              <a:rPr lang="en-US" sz="3200" dirty="0">
                <a:solidFill>
                  <a:schemeClr val="tx1"/>
                </a:solidFill>
              </a:rPr>
              <a:t>with all your mind </a:t>
            </a:r>
            <a:r>
              <a:rPr lang="en-US" sz="3200" dirty="0" smtClean="0">
                <a:solidFill>
                  <a:schemeClr val="tx1"/>
                </a:solidFill>
              </a:rPr>
              <a:t/>
            </a:r>
            <a:br>
              <a:rPr lang="en-US" sz="3200" dirty="0" smtClean="0">
                <a:solidFill>
                  <a:schemeClr val="tx1"/>
                </a:solidFill>
              </a:rPr>
            </a:br>
            <a:r>
              <a:rPr lang="en-US" sz="3200" dirty="0" smtClean="0">
                <a:solidFill>
                  <a:schemeClr val="tx1"/>
                </a:solidFill>
              </a:rPr>
              <a:t>and </a:t>
            </a:r>
            <a:r>
              <a:rPr lang="en-US" sz="3200" dirty="0">
                <a:solidFill>
                  <a:schemeClr val="tx1"/>
                </a:solidFill>
              </a:rPr>
              <a:t>with all your strength</a:t>
            </a:r>
            <a:r>
              <a:rPr lang="en-US" sz="3200" dirty="0" smtClean="0">
                <a:solidFill>
                  <a:schemeClr val="tx1"/>
                </a:solidFill>
              </a:rPr>
              <a:t>. — Mark 12:30</a:t>
            </a:r>
            <a:br>
              <a:rPr lang="en-US" sz="3200" dirty="0" smtClean="0">
                <a:solidFill>
                  <a:schemeClr val="tx1"/>
                </a:solidFill>
              </a:rPr>
            </a:br>
            <a:r>
              <a:rPr lang="en-US" sz="3200" dirty="0">
                <a:solidFill>
                  <a:schemeClr val="tx1"/>
                </a:solidFill>
              </a:rPr>
              <a:t/>
            </a:r>
            <a:br>
              <a:rPr lang="en-US" sz="3200" dirty="0">
                <a:solidFill>
                  <a:schemeClr val="tx1"/>
                </a:solidFill>
              </a:rPr>
            </a:br>
            <a:r>
              <a:rPr lang="en-US" sz="3200" dirty="0" smtClean="0">
                <a:solidFill>
                  <a:schemeClr val="tx1"/>
                </a:solidFill>
              </a:rPr>
              <a:t>		</a:t>
            </a:r>
            <a:r>
              <a:rPr lang="en-US" sz="2800" dirty="0" smtClean="0">
                <a:solidFill>
                  <a:schemeClr val="tx1"/>
                </a:solidFill>
              </a:rPr>
              <a:t>Matt </a:t>
            </a:r>
            <a:r>
              <a:rPr lang="en-US" sz="2800" dirty="0">
                <a:solidFill>
                  <a:schemeClr val="tx1"/>
                </a:solidFill>
              </a:rPr>
              <a:t>22:27 + Luke 10:27</a:t>
            </a:r>
            <a:endParaRPr lang="en-US" sz="3000" dirty="0">
              <a:solidFill>
                <a:schemeClr val="tx1"/>
              </a:solidFill>
            </a:endParaRPr>
          </a:p>
        </p:txBody>
      </p:sp>
    </p:spTree>
    <p:extLst>
      <p:ext uri="{BB962C8B-B14F-4D97-AF65-F5344CB8AC3E}">
        <p14:creationId xmlns:p14="http://schemas.microsoft.com/office/powerpoint/2010/main" val="12836072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07234" name="Rectangle 2"/>
          <p:cNvSpPr>
            <a:spLocks noGrp="1" noChangeArrowheads="1"/>
          </p:cNvSpPr>
          <p:nvPr>
            <p:ph type="title"/>
          </p:nvPr>
        </p:nvSpPr>
        <p:spPr>
          <a:xfrm>
            <a:off x="655884" y="362876"/>
            <a:ext cx="7647329" cy="6037924"/>
          </a:xfrm>
        </p:spPr>
        <p:txBody>
          <a:bodyPr/>
          <a:lstStyle/>
          <a:p>
            <a:pPr lvl="0" algn="l"/>
            <a:r>
              <a:rPr lang="en-US" sz="3200" dirty="0">
                <a:solidFill>
                  <a:srgbClr val="FFFFFF"/>
                </a:solidFill>
              </a:rPr>
              <a:t>Love the Lord your God </a:t>
            </a:r>
            <a:r>
              <a:rPr lang="en-US" sz="3200" dirty="0" smtClean="0">
                <a:solidFill>
                  <a:srgbClr val="FFFFFF"/>
                </a:solidFill>
              </a:rPr>
              <a:t/>
            </a:r>
            <a:br>
              <a:rPr lang="en-US" sz="3200" dirty="0" smtClean="0">
                <a:solidFill>
                  <a:srgbClr val="FFFFFF"/>
                </a:solidFill>
              </a:rPr>
            </a:br>
            <a:r>
              <a:rPr lang="en-US" sz="3200" dirty="0" smtClean="0">
                <a:solidFill>
                  <a:srgbClr val="FFFFFF"/>
                </a:solidFill>
              </a:rPr>
              <a:t>with </a:t>
            </a:r>
            <a:r>
              <a:rPr lang="en-US" sz="3200" dirty="0">
                <a:solidFill>
                  <a:srgbClr val="FFFFFF"/>
                </a:solidFill>
              </a:rPr>
              <a:t>all your heart </a:t>
            </a:r>
            <a:r>
              <a:rPr lang="en-US" sz="3200" dirty="0" smtClean="0">
                <a:solidFill>
                  <a:srgbClr val="FFFFFF"/>
                </a:solidFill>
              </a:rPr>
              <a:t/>
            </a:r>
            <a:br>
              <a:rPr lang="en-US" sz="3200" dirty="0" smtClean="0">
                <a:solidFill>
                  <a:srgbClr val="FFFFFF"/>
                </a:solidFill>
              </a:rPr>
            </a:br>
            <a:r>
              <a:rPr lang="en-US" sz="3200" dirty="0" smtClean="0">
                <a:solidFill>
                  <a:srgbClr val="FFFFFF"/>
                </a:solidFill>
              </a:rPr>
              <a:t>and </a:t>
            </a:r>
            <a:r>
              <a:rPr lang="en-US" sz="3200" dirty="0">
                <a:solidFill>
                  <a:srgbClr val="FFFFFF"/>
                </a:solidFill>
              </a:rPr>
              <a:t>with all your soul </a:t>
            </a:r>
            <a:r>
              <a:rPr lang="en-US" sz="3200" dirty="0">
                <a:solidFill>
                  <a:srgbClr val="000000"/>
                </a:solidFill>
              </a:rPr>
              <a:t>and with all your mind </a:t>
            </a:r>
            <a:r>
              <a:rPr lang="en-US" sz="3200" dirty="0">
                <a:solidFill>
                  <a:srgbClr val="FFFFFF"/>
                </a:solidFill>
              </a:rPr>
              <a:t>and with all your strength</a:t>
            </a:r>
            <a:r>
              <a:rPr lang="en-US" sz="3200" dirty="0" smtClean="0">
                <a:solidFill>
                  <a:srgbClr val="FFFFFF"/>
                </a:solidFill>
              </a:rPr>
              <a:t>. — </a:t>
            </a:r>
            <a:r>
              <a:rPr lang="en-US" sz="3200" dirty="0" err="1" smtClean="0">
                <a:solidFill>
                  <a:srgbClr val="FFFFFF"/>
                </a:solidFill>
              </a:rPr>
              <a:t>Deut</a:t>
            </a:r>
            <a:r>
              <a:rPr lang="en-US" sz="3200" dirty="0" smtClean="0">
                <a:solidFill>
                  <a:srgbClr val="FFFFFF"/>
                </a:solidFill>
              </a:rPr>
              <a:t> 6:5</a:t>
            </a:r>
            <a:r>
              <a:rPr lang="en-US" sz="3200" dirty="0">
                <a:solidFill>
                  <a:srgbClr val="FFFFFF"/>
                </a:solidFill>
              </a:rPr>
              <a:t/>
            </a:r>
            <a:br>
              <a:rPr lang="en-US" sz="3200" dirty="0">
                <a:solidFill>
                  <a:srgbClr val="FFFFFF"/>
                </a:solidFill>
              </a:rPr>
            </a:br>
            <a:r>
              <a:rPr lang="en-US" sz="3200" dirty="0" smtClean="0">
                <a:solidFill>
                  <a:srgbClr val="FFFFFF"/>
                </a:solidFill>
              </a:rPr>
              <a:t/>
            </a:r>
            <a:br>
              <a:rPr lang="en-US" sz="3200" dirty="0" smtClean="0">
                <a:solidFill>
                  <a:srgbClr val="FFFFFF"/>
                </a:solidFill>
              </a:rPr>
            </a:br>
            <a:r>
              <a:rPr lang="en-US" sz="900" dirty="0">
                <a:solidFill>
                  <a:srgbClr val="FFFFFF"/>
                </a:solidFill>
              </a:rPr>
              <a:t/>
            </a:r>
            <a:br>
              <a:rPr lang="en-US" sz="900" dirty="0">
                <a:solidFill>
                  <a:srgbClr val="FFFFFF"/>
                </a:solidFill>
              </a:rPr>
            </a:br>
            <a:r>
              <a:rPr lang="en-US" sz="3200" dirty="0" smtClean="0">
                <a:solidFill>
                  <a:srgbClr val="FFFFFF"/>
                </a:solidFill>
              </a:rPr>
              <a:t>Love </a:t>
            </a:r>
            <a:r>
              <a:rPr lang="en-US" sz="3200" dirty="0">
                <a:solidFill>
                  <a:srgbClr val="FFFFFF"/>
                </a:solidFill>
              </a:rPr>
              <a:t>the Lord your G</a:t>
            </a:r>
            <a:r>
              <a:rPr lang="en-US" sz="3200" dirty="0">
                <a:solidFill>
                  <a:schemeClr val="bg1"/>
                </a:solidFill>
              </a:rPr>
              <a:t>od with all your heart and with all your </a:t>
            </a:r>
            <a:r>
              <a:rPr lang="en-US" sz="3200" dirty="0" smtClean="0">
                <a:solidFill>
                  <a:schemeClr val="bg1"/>
                </a:solidFill>
              </a:rPr>
              <a:t>soul</a:t>
            </a:r>
            <a:br>
              <a:rPr lang="en-US" sz="3200" dirty="0" smtClean="0">
                <a:solidFill>
                  <a:schemeClr val="bg1"/>
                </a:solidFill>
              </a:rPr>
            </a:br>
            <a:r>
              <a:rPr lang="en-US" sz="3200" dirty="0" smtClean="0">
                <a:solidFill>
                  <a:srgbClr val="000000"/>
                </a:solidFill>
              </a:rPr>
              <a:t>and </a:t>
            </a:r>
            <a:r>
              <a:rPr lang="en-US" sz="3200" dirty="0">
                <a:solidFill>
                  <a:srgbClr val="000000"/>
                </a:solidFill>
              </a:rPr>
              <a:t>with all your mind </a:t>
            </a:r>
            <a:r>
              <a:rPr lang="en-US" sz="3200" dirty="0" smtClean="0">
                <a:solidFill>
                  <a:srgbClr val="000000"/>
                </a:solidFill>
              </a:rPr>
              <a:t/>
            </a:r>
            <a:br>
              <a:rPr lang="en-US" sz="3200" dirty="0" smtClean="0">
                <a:solidFill>
                  <a:srgbClr val="000000"/>
                </a:solidFill>
              </a:rPr>
            </a:br>
            <a:r>
              <a:rPr lang="en-US" sz="3200" dirty="0" smtClean="0">
                <a:solidFill>
                  <a:srgbClr val="FFFFFF"/>
                </a:solidFill>
              </a:rPr>
              <a:t>and </a:t>
            </a:r>
            <a:r>
              <a:rPr lang="en-US" sz="3200" dirty="0">
                <a:solidFill>
                  <a:srgbClr val="FFFFFF"/>
                </a:solidFill>
              </a:rPr>
              <a:t>with all your strength</a:t>
            </a:r>
            <a:r>
              <a:rPr lang="en-US" sz="3200" dirty="0" smtClean="0">
                <a:solidFill>
                  <a:srgbClr val="FFFFFF"/>
                </a:solidFill>
              </a:rPr>
              <a:t>. — Mark 12:30</a:t>
            </a:r>
            <a:br>
              <a:rPr lang="en-US" sz="3200" dirty="0" smtClean="0">
                <a:solidFill>
                  <a:srgbClr val="FFFFFF"/>
                </a:solidFill>
              </a:rPr>
            </a:br>
            <a:r>
              <a:rPr lang="en-US" sz="3200" dirty="0">
                <a:solidFill>
                  <a:srgbClr val="FFFFFF"/>
                </a:solidFill>
              </a:rPr>
              <a:t/>
            </a:r>
            <a:br>
              <a:rPr lang="en-US" sz="3200" dirty="0">
                <a:solidFill>
                  <a:srgbClr val="FFFFFF"/>
                </a:solidFill>
              </a:rPr>
            </a:br>
            <a:r>
              <a:rPr lang="en-US" sz="3200" dirty="0" smtClean="0">
                <a:solidFill>
                  <a:srgbClr val="FFFFFF"/>
                </a:solidFill>
              </a:rPr>
              <a:t>		</a:t>
            </a:r>
            <a:r>
              <a:rPr lang="en-US" sz="2800" dirty="0" smtClean="0">
                <a:solidFill>
                  <a:srgbClr val="FFFFFF"/>
                </a:solidFill>
              </a:rPr>
              <a:t>Matt </a:t>
            </a:r>
            <a:r>
              <a:rPr lang="en-US" sz="2800" dirty="0">
                <a:solidFill>
                  <a:srgbClr val="FFFFFF"/>
                </a:solidFill>
              </a:rPr>
              <a:t>22:27 + Luke 10:27</a:t>
            </a:r>
            <a:endParaRPr lang="en-US" sz="3000" dirty="0">
              <a:solidFill>
                <a:srgbClr val="FFFFFF"/>
              </a:solidFill>
            </a:endParaRPr>
          </a:p>
        </p:txBody>
      </p:sp>
    </p:spTree>
    <p:extLst>
      <p:ext uri="{BB962C8B-B14F-4D97-AF65-F5344CB8AC3E}">
        <p14:creationId xmlns:p14="http://schemas.microsoft.com/office/powerpoint/2010/main" val="203129919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07234" name="Rectangle 2"/>
          <p:cNvSpPr>
            <a:spLocks noGrp="1" noChangeArrowheads="1"/>
          </p:cNvSpPr>
          <p:nvPr>
            <p:ph type="title"/>
          </p:nvPr>
        </p:nvSpPr>
        <p:spPr>
          <a:xfrm>
            <a:off x="655884" y="362876"/>
            <a:ext cx="7647329" cy="6037924"/>
          </a:xfrm>
        </p:spPr>
        <p:txBody>
          <a:bodyPr/>
          <a:lstStyle/>
          <a:p>
            <a:pPr lvl="0" algn="l"/>
            <a:r>
              <a:rPr lang="en-US" sz="3200" dirty="0">
                <a:solidFill>
                  <a:srgbClr val="FFFFFF"/>
                </a:solidFill>
              </a:rPr>
              <a:t>Love the Lord your God </a:t>
            </a:r>
            <a:r>
              <a:rPr lang="en-US" sz="3200" dirty="0" smtClean="0">
                <a:solidFill>
                  <a:srgbClr val="FFFFFF"/>
                </a:solidFill>
              </a:rPr>
              <a:t/>
            </a:r>
            <a:br>
              <a:rPr lang="en-US" sz="3200" dirty="0" smtClean="0">
                <a:solidFill>
                  <a:srgbClr val="FFFFFF"/>
                </a:solidFill>
              </a:rPr>
            </a:br>
            <a:r>
              <a:rPr lang="en-US" sz="3200" dirty="0" smtClean="0">
                <a:solidFill>
                  <a:srgbClr val="FFFFFF"/>
                </a:solidFill>
              </a:rPr>
              <a:t>with </a:t>
            </a:r>
            <a:r>
              <a:rPr lang="en-US" sz="3200" dirty="0">
                <a:solidFill>
                  <a:srgbClr val="FFFFFF"/>
                </a:solidFill>
              </a:rPr>
              <a:t>all your heart </a:t>
            </a:r>
            <a:r>
              <a:rPr lang="en-US" sz="3200" dirty="0" smtClean="0">
                <a:solidFill>
                  <a:srgbClr val="FFFFFF"/>
                </a:solidFill>
              </a:rPr>
              <a:t/>
            </a:r>
            <a:br>
              <a:rPr lang="en-US" sz="3200" dirty="0" smtClean="0">
                <a:solidFill>
                  <a:srgbClr val="FFFFFF"/>
                </a:solidFill>
              </a:rPr>
            </a:br>
            <a:r>
              <a:rPr lang="en-US" sz="3200" dirty="0" smtClean="0">
                <a:solidFill>
                  <a:srgbClr val="FFFFFF"/>
                </a:solidFill>
              </a:rPr>
              <a:t>and </a:t>
            </a:r>
            <a:r>
              <a:rPr lang="en-US" sz="3200" dirty="0">
                <a:solidFill>
                  <a:srgbClr val="FFFFFF"/>
                </a:solidFill>
              </a:rPr>
              <a:t>with all your soul </a:t>
            </a:r>
            <a:r>
              <a:rPr lang="en-US" sz="3200" dirty="0">
                <a:solidFill>
                  <a:srgbClr val="000000"/>
                </a:solidFill>
              </a:rPr>
              <a:t>and with all your mind </a:t>
            </a:r>
            <a:r>
              <a:rPr lang="en-US" sz="3200" dirty="0">
                <a:solidFill>
                  <a:srgbClr val="FFFFFF"/>
                </a:solidFill>
              </a:rPr>
              <a:t>and with all your strength</a:t>
            </a:r>
            <a:r>
              <a:rPr lang="en-US" sz="3200" dirty="0" smtClean="0">
                <a:solidFill>
                  <a:srgbClr val="FFFFFF"/>
                </a:solidFill>
              </a:rPr>
              <a:t>. — </a:t>
            </a:r>
            <a:r>
              <a:rPr lang="en-US" sz="3200" dirty="0" err="1" smtClean="0">
                <a:solidFill>
                  <a:srgbClr val="FFFFFF"/>
                </a:solidFill>
              </a:rPr>
              <a:t>Deut</a:t>
            </a:r>
            <a:r>
              <a:rPr lang="en-US" sz="3200" dirty="0" smtClean="0">
                <a:solidFill>
                  <a:srgbClr val="FFFFFF"/>
                </a:solidFill>
              </a:rPr>
              <a:t> 6:5</a:t>
            </a:r>
            <a:r>
              <a:rPr lang="en-US" sz="3200" dirty="0">
                <a:solidFill>
                  <a:srgbClr val="FFFFFF"/>
                </a:solidFill>
              </a:rPr>
              <a:t/>
            </a:r>
            <a:br>
              <a:rPr lang="en-US" sz="3200" dirty="0">
                <a:solidFill>
                  <a:srgbClr val="FFFFFF"/>
                </a:solidFill>
              </a:rPr>
            </a:br>
            <a:r>
              <a:rPr lang="en-US" sz="3200" dirty="0" smtClean="0">
                <a:solidFill>
                  <a:srgbClr val="FFFFFF"/>
                </a:solidFill>
              </a:rPr>
              <a:t/>
            </a:r>
            <a:br>
              <a:rPr lang="en-US" sz="3200" dirty="0" smtClean="0">
                <a:solidFill>
                  <a:srgbClr val="FFFFFF"/>
                </a:solidFill>
              </a:rPr>
            </a:br>
            <a:r>
              <a:rPr lang="en-US" sz="900" dirty="0">
                <a:solidFill>
                  <a:srgbClr val="FFFFFF"/>
                </a:solidFill>
              </a:rPr>
              <a:t/>
            </a:r>
            <a:br>
              <a:rPr lang="en-US" sz="900" dirty="0">
                <a:solidFill>
                  <a:srgbClr val="FFFFFF"/>
                </a:solidFill>
              </a:rPr>
            </a:br>
            <a:r>
              <a:rPr lang="en-US" sz="3200" dirty="0" smtClean="0">
                <a:solidFill>
                  <a:srgbClr val="FFFFFF"/>
                </a:solidFill>
              </a:rPr>
              <a:t>Love </a:t>
            </a:r>
            <a:r>
              <a:rPr lang="en-US" sz="3200" dirty="0">
                <a:solidFill>
                  <a:srgbClr val="FFFFFF"/>
                </a:solidFill>
              </a:rPr>
              <a:t>the Lord your G</a:t>
            </a:r>
            <a:r>
              <a:rPr lang="en-US" sz="3200" dirty="0">
                <a:solidFill>
                  <a:schemeClr val="bg1"/>
                </a:solidFill>
              </a:rPr>
              <a:t>od with all your heart and with all your </a:t>
            </a:r>
            <a:r>
              <a:rPr lang="en-US" sz="3200" dirty="0" smtClean="0">
                <a:solidFill>
                  <a:schemeClr val="bg1"/>
                </a:solidFill>
              </a:rPr>
              <a:t>soul</a:t>
            </a:r>
            <a:br>
              <a:rPr lang="en-US" sz="3200" dirty="0" smtClean="0">
                <a:solidFill>
                  <a:schemeClr val="bg1"/>
                </a:solidFill>
              </a:rPr>
            </a:br>
            <a:r>
              <a:rPr lang="en-US" sz="3200" dirty="0" smtClean="0">
                <a:solidFill>
                  <a:srgbClr val="FFFF00"/>
                </a:solidFill>
              </a:rPr>
              <a:t>and </a:t>
            </a:r>
            <a:r>
              <a:rPr lang="en-US" sz="3200" dirty="0">
                <a:solidFill>
                  <a:srgbClr val="FFFF00"/>
                </a:solidFill>
              </a:rPr>
              <a:t>with all your mind </a:t>
            </a:r>
            <a:r>
              <a:rPr lang="en-US" sz="3200" dirty="0" smtClean="0">
                <a:solidFill>
                  <a:srgbClr val="FFFF00"/>
                </a:solidFill>
              </a:rPr>
              <a:t/>
            </a:r>
            <a:br>
              <a:rPr lang="en-US" sz="3200" dirty="0" smtClean="0">
                <a:solidFill>
                  <a:srgbClr val="FFFF00"/>
                </a:solidFill>
              </a:rPr>
            </a:br>
            <a:r>
              <a:rPr lang="en-US" sz="3200" dirty="0" smtClean="0">
                <a:solidFill>
                  <a:srgbClr val="FFFFFF"/>
                </a:solidFill>
              </a:rPr>
              <a:t>and </a:t>
            </a:r>
            <a:r>
              <a:rPr lang="en-US" sz="3200" dirty="0">
                <a:solidFill>
                  <a:srgbClr val="FFFFFF"/>
                </a:solidFill>
              </a:rPr>
              <a:t>with all your strength</a:t>
            </a:r>
            <a:r>
              <a:rPr lang="en-US" sz="3200" dirty="0" smtClean="0">
                <a:solidFill>
                  <a:srgbClr val="FFFFFF"/>
                </a:solidFill>
              </a:rPr>
              <a:t>. — Mark 12:30</a:t>
            </a:r>
            <a:br>
              <a:rPr lang="en-US" sz="3200" dirty="0" smtClean="0">
                <a:solidFill>
                  <a:srgbClr val="FFFFFF"/>
                </a:solidFill>
              </a:rPr>
            </a:br>
            <a:r>
              <a:rPr lang="en-US" sz="3200" dirty="0">
                <a:solidFill>
                  <a:srgbClr val="FFFFFF"/>
                </a:solidFill>
              </a:rPr>
              <a:t/>
            </a:r>
            <a:br>
              <a:rPr lang="en-US" sz="3200" dirty="0">
                <a:solidFill>
                  <a:srgbClr val="FFFFFF"/>
                </a:solidFill>
              </a:rPr>
            </a:br>
            <a:r>
              <a:rPr lang="en-US" sz="3200" dirty="0" smtClean="0">
                <a:solidFill>
                  <a:srgbClr val="FFFFFF"/>
                </a:solidFill>
              </a:rPr>
              <a:t>		</a:t>
            </a:r>
            <a:endParaRPr lang="en-US" sz="3000" dirty="0">
              <a:solidFill>
                <a:srgbClr val="FFFFFF"/>
              </a:solidFill>
            </a:endParaRPr>
          </a:p>
        </p:txBody>
      </p:sp>
    </p:spTree>
    <p:extLst>
      <p:ext uri="{BB962C8B-B14F-4D97-AF65-F5344CB8AC3E}">
        <p14:creationId xmlns:p14="http://schemas.microsoft.com/office/powerpoint/2010/main" val="357922328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07234" name="Rectangle 2"/>
          <p:cNvSpPr>
            <a:spLocks noGrp="1" noChangeArrowheads="1"/>
          </p:cNvSpPr>
          <p:nvPr>
            <p:ph type="title"/>
          </p:nvPr>
        </p:nvSpPr>
        <p:spPr>
          <a:xfrm>
            <a:off x="655884" y="362876"/>
            <a:ext cx="7647329" cy="6037924"/>
          </a:xfrm>
        </p:spPr>
        <p:txBody>
          <a:bodyPr/>
          <a:lstStyle/>
          <a:p>
            <a:pPr lvl="0" algn="l"/>
            <a:r>
              <a:rPr lang="en-US" sz="3200" dirty="0">
                <a:solidFill>
                  <a:srgbClr val="FFFFFF"/>
                </a:solidFill>
              </a:rPr>
              <a:t>Love the Lord your God </a:t>
            </a:r>
            <a:r>
              <a:rPr lang="en-US" sz="3200" dirty="0" smtClean="0">
                <a:solidFill>
                  <a:srgbClr val="FFFFFF"/>
                </a:solidFill>
              </a:rPr>
              <a:t/>
            </a:r>
            <a:br>
              <a:rPr lang="en-US" sz="3200" dirty="0" smtClean="0">
                <a:solidFill>
                  <a:srgbClr val="FFFFFF"/>
                </a:solidFill>
              </a:rPr>
            </a:br>
            <a:r>
              <a:rPr lang="en-US" sz="3200" dirty="0" smtClean="0">
                <a:solidFill>
                  <a:srgbClr val="FFFFFF"/>
                </a:solidFill>
              </a:rPr>
              <a:t>with </a:t>
            </a:r>
            <a:r>
              <a:rPr lang="en-US" sz="3200" dirty="0">
                <a:solidFill>
                  <a:srgbClr val="FFFFFF"/>
                </a:solidFill>
              </a:rPr>
              <a:t>all your heart </a:t>
            </a:r>
            <a:r>
              <a:rPr lang="en-US" sz="3200" dirty="0" smtClean="0">
                <a:solidFill>
                  <a:srgbClr val="FFFFFF"/>
                </a:solidFill>
              </a:rPr>
              <a:t/>
            </a:r>
            <a:br>
              <a:rPr lang="en-US" sz="3200" dirty="0" smtClean="0">
                <a:solidFill>
                  <a:srgbClr val="FFFFFF"/>
                </a:solidFill>
              </a:rPr>
            </a:br>
            <a:r>
              <a:rPr lang="en-US" sz="3200" dirty="0" smtClean="0">
                <a:solidFill>
                  <a:srgbClr val="FFFFFF"/>
                </a:solidFill>
              </a:rPr>
              <a:t>and </a:t>
            </a:r>
            <a:r>
              <a:rPr lang="en-US" sz="3200" dirty="0">
                <a:solidFill>
                  <a:srgbClr val="FFFFFF"/>
                </a:solidFill>
              </a:rPr>
              <a:t>with all your soul </a:t>
            </a:r>
            <a:r>
              <a:rPr lang="en-US" sz="3200" dirty="0">
                <a:solidFill>
                  <a:srgbClr val="000000"/>
                </a:solidFill>
              </a:rPr>
              <a:t>and with all your mind </a:t>
            </a:r>
            <a:r>
              <a:rPr lang="en-US" sz="3200" dirty="0">
                <a:solidFill>
                  <a:srgbClr val="FFFFFF"/>
                </a:solidFill>
              </a:rPr>
              <a:t>and with all your strength</a:t>
            </a:r>
            <a:r>
              <a:rPr lang="en-US" sz="3200" dirty="0" smtClean="0">
                <a:solidFill>
                  <a:srgbClr val="FFFFFF"/>
                </a:solidFill>
              </a:rPr>
              <a:t>. — </a:t>
            </a:r>
            <a:r>
              <a:rPr lang="en-US" sz="3200" dirty="0" err="1" smtClean="0">
                <a:solidFill>
                  <a:srgbClr val="FFFFFF"/>
                </a:solidFill>
              </a:rPr>
              <a:t>Deut</a:t>
            </a:r>
            <a:r>
              <a:rPr lang="en-US" sz="3200" dirty="0" smtClean="0">
                <a:solidFill>
                  <a:srgbClr val="FFFFFF"/>
                </a:solidFill>
              </a:rPr>
              <a:t> 6:5</a:t>
            </a:r>
            <a:r>
              <a:rPr lang="en-US" sz="3200" dirty="0">
                <a:solidFill>
                  <a:srgbClr val="FFFFFF"/>
                </a:solidFill>
              </a:rPr>
              <a:t/>
            </a:r>
            <a:br>
              <a:rPr lang="en-US" sz="3200" dirty="0">
                <a:solidFill>
                  <a:srgbClr val="FFFFFF"/>
                </a:solidFill>
              </a:rPr>
            </a:br>
            <a:r>
              <a:rPr lang="en-US" sz="3200" dirty="0" smtClean="0">
                <a:solidFill>
                  <a:srgbClr val="FFFFFF"/>
                </a:solidFill>
              </a:rPr>
              <a:t/>
            </a:r>
            <a:br>
              <a:rPr lang="en-US" sz="3200" dirty="0" smtClean="0">
                <a:solidFill>
                  <a:srgbClr val="FFFFFF"/>
                </a:solidFill>
              </a:rPr>
            </a:br>
            <a:r>
              <a:rPr lang="en-US" sz="900" dirty="0">
                <a:solidFill>
                  <a:srgbClr val="FFFFFF"/>
                </a:solidFill>
              </a:rPr>
              <a:t/>
            </a:r>
            <a:br>
              <a:rPr lang="en-US" sz="900" dirty="0">
                <a:solidFill>
                  <a:srgbClr val="FFFFFF"/>
                </a:solidFill>
              </a:rPr>
            </a:br>
            <a:r>
              <a:rPr lang="en-US" sz="3200" dirty="0" smtClean="0">
                <a:solidFill>
                  <a:srgbClr val="FFFFFF"/>
                </a:solidFill>
              </a:rPr>
              <a:t>Love </a:t>
            </a:r>
            <a:r>
              <a:rPr lang="en-US" sz="3200" dirty="0">
                <a:solidFill>
                  <a:srgbClr val="FFFFFF"/>
                </a:solidFill>
              </a:rPr>
              <a:t>the Lord your G</a:t>
            </a:r>
            <a:r>
              <a:rPr lang="en-US" sz="3200" dirty="0">
                <a:solidFill>
                  <a:schemeClr val="bg1"/>
                </a:solidFill>
              </a:rPr>
              <a:t>od with all your heart and with all your </a:t>
            </a:r>
            <a:r>
              <a:rPr lang="en-US" sz="3200" dirty="0" smtClean="0">
                <a:solidFill>
                  <a:schemeClr val="bg1"/>
                </a:solidFill>
              </a:rPr>
              <a:t>soul</a:t>
            </a:r>
            <a:br>
              <a:rPr lang="en-US" sz="3200" dirty="0" smtClean="0">
                <a:solidFill>
                  <a:schemeClr val="bg1"/>
                </a:solidFill>
              </a:rPr>
            </a:br>
            <a:r>
              <a:rPr lang="en-US" sz="3200" dirty="0" smtClean="0">
                <a:solidFill>
                  <a:srgbClr val="FFFF00"/>
                </a:solidFill>
              </a:rPr>
              <a:t>and </a:t>
            </a:r>
            <a:r>
              <a:rPr lang="en-US" sz="3200" dirty="0">
                <a:solidFill>
                  <a:srgbClr val="FFFF00"/>
                </a:solidFill>
              </a:rPr>
              <a:t>with all your mind </a:t>
            </a:r>
            <a:r>
              <a:rPr lang="en-US" sz="3200" dirty="0" smtClean="0">
                <a:solidFill>
                  <a:srgbClr val="FFFF00"/>
                </a:solidFill>
              </a:rPr>
              <a:t/>
            </a:r>
            <a:br>
              <a:rPr lang="en-US" sz="3200" dirty="0" smtClean="0">
                <a:solidFill>
                  <a:srgbClr val="FFFF00"/>
                </a:solidFill>
              </a:rPr>
            </a:br>
            <a:r>
              <a:rPr lang="en-US" sz="3200" dirty="0" smtClean="0">
                <a:solidFill>
                  <a:srgbClr val="FFFFFF"/>
                </a:solidFill>
              </a:rPr>
              <a:t>and </a:t>
            </a:r>
            <a:r>
              <a:rPr lang="en-US" sz="3200" dirty="0">
                <a:solidFill>
                  <a:srgbClr val="FFFFFF"/>
                </a:solidFill>
              </a:rPr>
              <a:t>with all your strength</a:t>
            </a:r>
            <a:r>
              <a:rPr lang="en-US" sz="3200" dirty="0" smtClean="0">
                <a:solidFill>
                  <a:srgbClr val="FFFFFF"/>
                </a:solidFill>
              </a:rPr>
              <a:t>. — Mark 12:30</a:t>
            </a:r>
            <a:br>
              <a:rPr lang="en-US" sz="3200" dirty="0" smtClean="0">
                <a:solidFill>
                  <a:srgbClr val="FFFFFF"/>
                </a:solidFill>
              </a:rPr>
            </a:br>
            <a:r>
              <a:rPr lang="en-US" sz="3200" dirty="0">
                <a:solidFill>
                  <a:srgbClr val="FFFFFF"/>
                </a:solidFill>
              </a:rPr>
              <a:t/>
            </a:r>
            <a:br>
              <a:rPr lang="en-US" sz="3200" dirty="0">
                <a:solidFill>
                  <a:srgbClr val="FFFFFF"/>
                </a:solidFill>
              </a:rPr>
            </a:br>
            <a:r>
              <a:rPr lang="en-US" sz="3200" dirty="0" smtClean="0">
                <a:solidFill>
                  <a:srgbClr val="FFFFFF"/>
                </a:solidFill>
              </a:rPr>
              <a:t>		</a:t>
            </a:r>
            <a:r>
              <a:rPr lang="en-US" sz="2800" dirty="0" smtClean="0">
                <a:solidFill>
                  <a:srgbClr val="FFFFFF"/>
                </a:solidFill>
              </a:rPr>
              <a:t>Matt </a:t>
            </a:r>
            <a:r>
              <a:rPr lang="en-US" sz="2800" dirty="0">
                <a:solidFill>
                  <a:srgbClr val="FFFFFF"/>
                </a:solidFill>
              </a:rPr>
              <a:t>22:27 + Luke 10:27</a:t>
            </a:r>
            <a:endParaRPr lang="en-US" sz="3000" dirty="0">
              <a:solidFill>
                <a:srgbClr val="FFFFFF"/>
              </a:solidFill>
            </a:endParaRPr>
          </a:p>
        </p:txBody>
      </p:sp>
    </p:spTree>
    <p:extLst>
      <p:ext uri="{BB962C8B-B14F-4D97-AF65-F5344CB8AC3E}">
        <p14:creationId xmlns:p14="http://schemas.microsoft.com/office/powerpoint/2010/main" val="164630160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1145" y="575734"/>
            <a:ext cx="8536800" cy="5046135"/>
          </a:xfrm>
        </p:spPr>
        <p:txBody>
          <a:bodyPr>
            <a:noAutofit/>
          </a:bodyPr>
          <a:lstStyle/>
          <a:p>
            <a:pPr lvl="1" algn="ctr"/>
            <a:endParaRPr lang="en-US" sz="4000" dirty="0"/>
          </a:p>
        </p:txBody>
      </p:sp>
      <p:pic>
        <p:nvPicPr>
          <p:cNvPr id="3" name="Picture 2" descr="DV.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0"/>
            <a:ext cx="9144001" cy="6858000"/>
          </a:xfrm>
          <a:prstGeom prst="rect">
            <a:avLst/>
          </a:prstGeom>
        </p:spPr>
      </p:pic>
    </p:spTree>
    <p:extLst>
      <p:ext uri="{BB962C8B-B14F-4D97-AF65-F5344CB8AC3E}">
        <p14:creationId xmlns:p14="http://schemas.microsoft.com/office/powerpoint/2010/main" val="118710080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Rot="1" noChangeArrowheads="1"/>
          </p:cNvSpPr>
          <p:nvPr>
            <p:ph type="title"/>
          </p:nvPr>
        </p:nvSpPr>
        <p:spPr>
          <a:xfrm>
            <a:off x="762000" y="609600"/>
            <a:ext cx="7772400" cy="762000"/>
          </a:xfrm>
        </p:spPr>
        <p:txBody>
          <a:bodyPr/>
          <a:lstStyle/>
          <a:p>
            <a:pPr eaLnBrk="1" hangingPunct="1">
              <a:defRPr/>
            </a:pPr>
            <a:endParaRPr lang="en-US" sz="3200" dirty="0" smtClean="0">
              <a:solidFill>
                <a:srgbClr val="FFFF00"/>
              </a:solidFill>
            </a:endParaRPr>
          </a:p>
        </p:txBody>
      </p:sp>
      <p:sp>
        <p:nvSpPr>
          <p:cNvPr id="261123" name="Rectangle 3"/>
          <p:cNvSpPr>
            <a:spLocks noGrp="1" noRot="1" noChangeArrowheads="1"/>
          </p:cNvSpPr>
          <p:nvPr>
            <p:ph type="body" idx="1"/>
          </p:nvPr>
        </p:nvSpPr>
        <p:spPr>
          <a:xfrm>
            <a:off x="1144308" y="2133600"/>
            <a:ext cx="6949580" cy="4114800"/>
          </a:xfrm>
        </p:spPr>
        <p:txBody>
          <a:bodyPr/>
          <a:lstStyle/>
          <a:p>
            <a:pPr eaLnBrk="1" hangingPunct="1">
              <a:buFont typeface="Wingdings" pitchFamily="2" charset="2"/>
              <a:buNone/>
              <a:defRPr/>
            </a:pPr>
            <a:r>
              <a:rPr lang="en-US" sz="3500" b="1" i="1" dirty="0" smtClean="0"/>
              <a:t>					</a:t>
            </a:r>
          </a:p>
          <a:p>
            <a:pPr marL="0" indent="0" eaLnBrk="1" hangingPunct="1">
              <a:buNone/>
              <a:defRPr/>
            </a:pPr>
            <a:r>
              <a:rPr lang="en-US" sz="3500" b="1" dirty="0" smtClean="0"/>
              <a:t>“Faith is believing </a:t>
            </a:r>
          </a:p>
          <a:p>
            <a:pPr marL="0" indent="0" eaLnBrk="1" hangingPunct="1">
              <a:buNone/>
              <a:defRPr/>
            </a:pPr>
            <a:r>
              <a:rPr lang="en-US" sz="3500" b="1" dirty="0" smtClean="0"/>
              <a:t>`what you know </a:t>
            </a:r>
            <a:r>
              <a:rPr lang="en-US" sz="3500" b="1" dirty="0" err="1" smtClean="0"/>
              <a:t>ain’t</a:t>
            </a:r>
            <a:r>
              <a:rPr lang="en-US" sz="3500" b="1" dirty="0" smtClean="0"/>
              <a:t> so.”                </a:t>
            </a:r>
          </a:p>
          <a:p>
            <a:pPr eaLnBrk="1" hangingPunct="1">
              <a:buFont typeface="Wingdings" pitchFamily="2" charset="2"/>
              <a:buNone/>
              <a:defRPr/>
            </a:pPr>
            <a:r>
              <a:rPr lang="en-US" sz="2900" b="1" dirty="0" smtClean="0"/>
              <a:t>	   </a:t>
            </a:r>
          </a:p>
          <a:p>
            <a:pPr eaLnBrk="1" hangingPunct="1">
              <a:buFont typeface="Wingdings" pitchFamily="2" charset="2"/>
              <a:buNone/>
              <a:defRPr/>
            </a:pPr>
            <a:r>
              <a:rPr lang="en-US" sz="2600" b="1" dirty="0" smtClean="0"/>
              <a:t> </a:t>
            </a:r>
            <a:r>
              <a:rPr lang="en-US" sz="2600" b="1" i="1" dirty="0" smtClean="0"/>
              <a:t>–</a:t>
            </a:r>
            <a:r>
              <a:rPr lang="en-US" sz="2600" b="1" dirty="0" smtClean="0"/>
              <a:t> Mark Twain, </a:t>
            </a:r>
            <a:r>
              <a:rPr lang="en-US" sz="2600" b="1" i="1" dirty="0" smtClean="0"/>
              <a:t>Following the Equator</a:t>
            </a:r>
            <a:r>
              <a:rPr lang="en-US" sz="2600" b="1" dirty="0" smtClean="0"/>
              <a:t>, 1897</a:t>
            </a:r>
          </a:p>
        </p:txBody>
      </p:sp>
    </p:spTree>
    <p:extLst>
      <p:ext uri="{BB962C8B-B14F-4D97-AF65-F5344CB8AC3E}">
        <p14:creationId xmlns:p14="http://schemas.microsoft.com/office/powerpoint/2010/main" val="329194252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2" name="Rectangle 2"/>
          <p:cNvSpPr>
            <a:spLocks noGrp="1" noChangeArrowheads="1"/>
          </p:cNvSpPr>
          <p:nvPr>
            <p:ph type="title"/>
          </p:nvPr>
        </p:nvSpPr>
        <p:spPr>
          <a:xfrm>
            <a:off x="685800" y="609600"/>
            <a:ext cx="7772400" cy="1524000"/>
          </a:xfrm>
        </p:spPr>
        <p:txBody>
          <a:bodyPr/>
          <a:lstStyle/>
          <a:p>
            <a:pPr eaLnBrk="1" hangingPunct="1">
              <a:defRPr/>
            </a:pPr>
            <a:r>
              <a:rPr lang="en-US" b="1" dirty="0" smtClean="0">
                <a:solidFill>
                  <a:srgbClr val="FFFF00"/>
                </a:solidFill>
              </a:rPr>
              <a:t> </a:t>
            </a:r>
          </a:p>
        </p:txBody>
      </p:sp>
      <p:sp>
        <p:nvSpPr>
          <p:cNvPr id="190468" name="Rectangle 4"/>
          <p:cNvSpPr>
            <a:spLocks noChangeArrowheads="1"/>
          </p:cNvSpPr>
          <p:nvPr/>
        </p:nvSpPr>
        <p:spPr bwMode="auto">
          <a:xfrm>
            <a:off x="857293" y="2133600"/>
            <a:ext cx="7821591" cy="3140075"/>
          </a:xfrm>
          <a:prstGeom prst="rect">
            <a:avLst/>
          </a:prstGeom>
          <a:noFill/>
          <a:ln w="9525">
            <a:noFill/>
            <a:miter lim="800000"/>
            <a:headEnd/>
            <a:tailEnd/>
          </a:ln>
        </p:spPr>
        <p:txBody>
          <a:bodyPr wrap="square">
            <a:spAutoFit/>
          </a:bodyPr>
          <a:lstStyle/>
          <a:p>
            <a:pPr algn="ctr" defTabSz="914400" eaLnBrk="0" fontAlgn="base" hangingPunct="0">
              <a:spcBef>
                <a:spcPct val="0"/>
              </a:spcBef>
              <a:spcAft>
                <a:spcPct val="0"/>
              </a:spcAft>
            </a:pPr>
            <a:r>
              <a:rPr lang="en-US" sz="4000" b="1" dirty="0">
                <a:solidFill>
                  <a:srgbClr val="FFFF00"/>
                </a:solidFill>
                <a:latin typeface="Times New Roman" pitchFamily="18" charset="0"/>
              </a:rPr>
              <a:t>Hebrews 11:1</a:t>
            </a:r>
          </a:p>
          <a:p>
            <a:pPr defTabSz="914400" eaLnBrk="0" fontAlgn="base" hangingPunct="0">
              <a:spcBef>
                <a:spcPct val="0"/>
              </a:spcBef>
              <a:spcAft>
                <a:spcPct val="0"/>
              </a:spcAft>
            </a:pPr>
            <a:endParaRPr lang="en-US" sz="4000" dirty="0">
              <a:solidFill>
                <a:srgbClr val="000000"/>
              </a:solidFill>
              <a:latin typeface="Times New Roman" pitchFamily="18" charset="0"/>
            </a:endParaRPr>
          </a:p>
          <a:p>
            <a:pPr defTabSz="914400" eaLnBrk="0" fontAlgn="base" hangingPunct="0">
              <a:spcBef>
                <a:spcPct val="0"/>
              </a:spcBef>
              <a:spcAft>
                <a:spcPct val="0"/>
              </a:spcAft>
            </a:pPr>
            <a:r>
              <a:rPr lang="en-US" sz="4000" dirty="0">
                <a:solidFill>
                  <a:srgbClr val="FFFFFF"/>
                </a:solidFill>
                <a:latin typeface="Times New Roman" pitchFamily="18" charset="0"/>
              </a:rPr>
              <a:t>Now faith is being</a:t>
            </a:r>
            <a:r>
              <a:rPr lang="en-US" sz="4000" dirty="0">
                <a:solidFill>
                  <a:srgbClr val="000000"/>
                </a:solidFill>
                <a:latin typeface="Times New Roman" pitchFamily="18" charset="0"/>
              </a:rPr>
              <a:t> </a:t>
            </a:r>
            <a:r>
              <a:rPr lang="en-US" sz="4000" b="1" dirty="0">
                <a:solidFill>
                  <a:srgbClr val="FFFF00"/>
                </a:solidFill>
                <a:latin typeface="Times New Roman" pitchFamily="18" charset="0"/>
              </a:rPr>
              <a:t>sure</a:t>
            </a:r>
            <a:r>
              <a:rPr lang="en-US" sz="4000" dirty="0">
                <a:solidFill>
                  <a:srgbClr val="000000"/>
                </a:solidFill>
                <a:latin typeface="Times New Roman" pitchFamily="18" charset="0"/>
              </a:rPr>
              <a:t> </a:t>
            </a:r>
            <a:r>
              <a:rPr lang="en-US" sz="4000" dirty="0">
                <a:solidFill>
                  <a:srgbClr val="FFFFFF"/>
                </a:solidFill>
                <a:latin typeface="Times New Roman" pitchFamily="18" charset="0"/>
              </a:rPr>
              <a:t>of what we hope for and</a:t>
            </a:r>
            <a:r>
              <a:rPr lang="en-US" sz="4000" dirty="0">
                <a:solidFill>
                  <a:srgbClr val="000000"/>
                </a:solidFill>
                <a:latin typeface="Times New Roman" pitchFamily="18" charset="0"/>
              </a:rPr>
              <a:t> </a:t>
            </a:r>
            <a:r>
              <a:rPr lang="en-US" sz="4000" b="1" dirty="0">
                <a:solidFill>
                  <a:srgbClr val="FFFF00"/>
                </a:solidFill>
                <a:latin typeface="Times New Roman" pitchFamily="18" charset="0"/>
              </a:rPr>
              <a:t>certain</a:t>
            </a:r>
            <a:r>
              <a:rPr lang="en-US" sz="4000" dirty="0">
                <a:solidFill>
                  <a:srgbClr val="000000"/>
                </a:solidFill>
                <a:latin typeface="Times New Roman" pitchFamily="18" charset="0"/>
              </a:rPr>
              <a:t> </a:t>
            </a:r>
            <a:r>
              <a:rPr lang="en-US" sz="4000" dirty="0">
                <a:solidFill>
                  <a:srgbClr val="FFFFFF"/>
                </a:solidFill>
                <a:latin typeface="Times New Roman" pitchFamily="18" charset="0"/>
              </a:rPr>
              <a:t>of what we do not see.</a:t>
            </a:r>
          </a:p>
        </p:txBody>
      </p:sp>
      <p:sp>
        <p:nvSpPr>
          <p:cNvPr id="2" name="Content Placeholder 1"/>
          <p:cNvSpPr>
            <a:spLocks noGrp="1"/>
          </p:cNvSpPr>
          <p:nvPr>
            <p:ph idx="1"/>
          </p:nvPr>
        </p:nvSpPr>
        <p:spPr/>
        <p:txBody>
          <a:bodyPr/>
          <a:lstStyle/>
          <a:p>
            <a:endParaRPr lang="en-US"/>
          </a:p>
        </p:txBody>
      </p:sp>
    </p:spTree>
    <p:extLst>
      <p:ext uri="{BB962C8B-B14F-4D97-AF65-F5344CB8AC3E}">
        <p14:creationId xmlns:p14="http://schemas.microsoft.com/office/powerpoint/2010/main" val="297131131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07234" name="Rectangle 2"/>
          <p:cNvSpPr>
            <a:spLocks noGrp="1" noChangeArrowheads="1"/>
          </p:cNvSpPr>
          <p:nvPr>
            <p:ph type="title"/>
          </p:nvPr>
        </p:nvSpPr>
        <p:spPr>
          <a:xfrm>
            <a:off x="655884" y="362876"/>
            <a:ext cx="7647329" cy="6037924"/>
          </a:xfrm>
        </p:spPr>
        <p:txBody>
          <a:bodyPr/>
          <a:lstStyle/>
          <a:p>
            <a:pPr lvl="0" algn="l"/>
            <a:r>
              <a:rPr lang="en-US" sz="2400" dirty="0">
                <a:solidFill>
                  <a:srgbClr val="FFFFFF"/>
                </a:solidFill>
              </a:rPr>
              <a:t/>
            </a:r>
            <a:br>
              <a:rPr lang="en-US" sz="2400" dirty="0">
                <a:solidFill>
                  <a:srgbClr val="FFFFFF"/>
                </a:solidFill>
              </a:rPr>
            </a:br>
            <a:r>
              <a:rPr lang="en-US" sz="2400" dirty="0">
                <a:solidFill>
                  <a:srgbClr val="FFFFFF"/>
                </a:solidFill>
              </a:rPr>
              <a:t> </a:t>
            </a:r>
            <a:r>
              <a:rPr lang="en-US" sz="2400" dirty="0" smtClean="0">
                <a:solidFill>
                  <a:srgbClr val="FFFFFF"/>
                </a:solidFill>
              </a:rPr>
              <a:t>       </a:t>
            </a:r>
            <a:r>
              <a:rPr lang="en-US" sz="2400" dirty="0">
                <a:solidFill>
                  <a:srgbClr val="FFFFFF"/>
                </a:solidFill>
              </a:rPr>
              <a:t> </a:t>
            </a:r>
            <a:r>
              <a:rPr lang="en-US" sz="3700" dirty="0">
                <a:solidFill>
                  <a:srgbClr val="FFFF00"/>
                </a:solidFill>
              </a:rPr>
              <a:t>Use your head! </a:t>
            </a:r>
            <a:r>
              <a:rPr lang="en-US" sz="3700" dirty="0" smtClean="0">
                <a:solidFill>
                  <a:srgbClr val="FFFF00"/>
                </a:solidFill>
              </a:rPr>
              <a:t/>
            </a:r>
            <a:br>
              <a:rPr lang="en-US" sz="3700" dirty="0" smtClean="0">
                <a:solidFill>
                  <a:srgbClr val="FFFF00"/>
                </a:solidFill>
              </a:rPr>
            </a:br>
            <a:r>
              <a:rPr lang="en-US" sz="2400" dirty="0">
                <a:solidFill>
                  <a:srgbClr val="FFFFFF"/>
                </a:solidFill>
              </a:rPr>
              <a:t/>
            </a:r>
            <a:br>
              <a:rPr lang="en-US" sz="2400" dirty="0">
                <a:solidFill>
                  <a:srgbClr val="FFFFFF"/>
                </a:solidFill>
              </a:rPr>
            </a:br>
            <a:r>
              <a:rPr lang="en-US" sz="3000" dirty="0" smtClean="0">
                <a:solidFill>
                  <a:srgbClr val="FFFFFF"/>
                </a:solidFill>
              </a:rPr>
              <a:t/>
            </a:r>
            <a:br>
              <a:rPr lang="en-US" sz="3000" dirty="0" smtClean="0">
                <a:solidFill>
                  <a:srgbClr val="FFFFFF"/>
                </a:solidFill>
              </a:rPr>
            </a:br>
            <a:r>
              <a:rPr lang="en-US" sz="3000" dirty="0" smtClean="0">
                <a:solidFill>
                  <a:srgbClr val="FFFFFF"/>
                </a:solidFill>
              </a:rPr>
              <a:t>1. Lord modified the Greatest Command. Why?</a:t>
            </a:r>
            <a:r>
              <a:rPr lang="en-US" sz="3000" dirty="0">
                <a:solidFill>
                  <a:srgbClr val="FFFFFF"/>
                </a:solidFill>
              </a:rPr>
              <a:t/>
            </a:r>
            <a:br>
              <a:rPr lang="en-US" sz="3000" dirty="0">
                <a:solidFill>
                  <a:srgbClr val="FFFFFF"/>
                </a:solidFill>
              </a:rPr>
            </a:br>
            <a:r>
              <a:rPr lang="en-US" sz="3000" dirty="0" smtClean="0">
                <a:solidFill>
                  <a:srgbClr val="FFFFFF"/>
                </a:solidFill>
              </a:rPr>
              <a:t/>
            </a:r>
            <a:br>
              <a:rPr lang="en-US" sz="3000" dirty="0" smtClean="0">
                <a:solidFill>
                  <a:srgbClr val="FFFFFF"/>
                </a:solidFill>
              </a:rPr>
            </a:br>
            <a:r>
              <a:rPr lang="en-US" sz="3000" dirty="0" smtClean="0">
                <a:solidFill>
                  <a:srgbClr val="FFFFFF"/>
                </a:solidFill>
              </a:rPr>
              <a:t>2. Faith is relational.</a:t>
            </a:r>
            <a:r>
              <a:rPr lang="en-US" sz="3000" dirty="0" smtClean="0">
                <a:solidFill>
                  <a:srgbClr val="000000"/>
                </a:solidFill>
              </a:rPr>
              <a:t>	* Bible is a book of relationship &gt; rules</a:t>
            </a:r>
            <a:br>
              <a:rPr lang="en-US" sz="3000" dirty="0" smtClean="0">
                <a:solidFill>
                  <a:srgbClr val="000000"/>
                </a:solidFill>
              </a:rPr>
            </a:br>
            <a:r>
              <a:rPr lang="en-US" sz="3000" dirty="0">
                <a:solidFill>
                  <a:srgbClr val="000000"/>
                </a:solidFill>
              </a:rPr>
              <a:t>	</a:t>
            </a:r>
            <a:r>
              <a:rPr lang="en-US" sz="3000" dirty="0" smtClean="0">
                <a:solidFill>
                  <a:srgbClr val="000000"/>
                </a:solidFill>
              </a:rPr>
              <a:t>* God does not smother us!</a:t>
            </a:r>
            <a:br>
              <a:rPr lang="en-US" sz="3000" dirty="0" smtClean="0">
                <a:solidFill>
                  <a:srgbClr val="000000"/>
                </a:solidFill>
              </a:rPr>
            </a:br>
            <a:r>
              <a:rPr lang="en-US" sz="3000" dirty="0">
                <a:solidFill>
                  <a:srgbClr val="000000"/>
                </a:solidFill>
              </a:rPr>
              <a:t/>
            </a:r>
            <a:br>
              <a:rPr lang="en-US" sz="3000" dirty="0">
                <a:solidFill>
                  <a:srgbClr val="000000"/>
                </a:solidFill>
              </a:rPr>
            </a:br>
            <a:r>
              <a:rPr lang="en-US" sz="3000" dirty="0" smtClean="0">
                <a:solidFill>
                  <a:srgbClr val="000000"/>
                </a:solidFill>
              </a:rPr>
              <a:t>3. Faith is a response to evidence.</a:t>
            </a:r>
            <a:endParaRPr lang="en-US" sz="3000" dirty="0">
              <a:solidFill>
                <a:srgbClr val="000000"/>
              </a:solidFill>
            </a:endParaRPr>
          </a:p>
        </p:txBody>
      </p:sp>
    </p:spTree>
    <p:extLst>
      <p:ext uri="{BB962C8B-B14F-4D97-AF65-F5344CB8AC3E}">
        <p14:creationId xmlns:p14="http://schemas.microsoft.com/office/powerpoint/2010/main" val="272895210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07234" name="Rectangle 2"/>
          <p:cNvSpPr>
            <a:spLocks noGrp="1" noChangeArrowheads="1"/>
          </p:cNvSpPr>
          <p:nvPr>
            <p:ph type="title"/>
          </p:nvPr>
        </p:nvSpPr>
        <p:spPr>
          <a:xfrm>
            <a:off x="655884" y="362876"/>
            <a:ext cx="7647329" cy="6037924"/>
          </a:xfrm>
        </p:spPr>
        <p:txBody>
          <a:bodyPr/>
          <a:lstStyle/>
          <a:p>
            <a:pPr lvl="0" algn="l"/>
            <a:r>
              <a:rPr lang="en-US" sz="2400" dirty="0">
                <a:solidFill>
                  <a:srgbClr val="FFFFFF"/>
                </a:solidFill>
              </a:rPr>
              <a:t/>
            </a:r>
            <a:br>
              <a:rPr lang="en-US" sz="2400" dirty="0">
                <a:solidFill>
                  <a:srgbClr val="FFFFFF"/>
                </a:solidFill>
              </a:rPr>
            </a:br>
            <a:r>
              <a:rPr lang="en-US" sz="2400" dirty="0">
                <a:solidFill>
                  <a:srgbClr val="FFFFFF"/>
                </a:solidFill>
              </a:rPr>
              <a:t> </a:t>
            </a:r>
            <a:r>
              <a:rPr lang="en-US" sz="2400" dirty="0" smtClean="0">
                <a:solidFill>
                  <a:srgbClr val="FFFFFF"/>
                </a:solidFill>
              </a:rPr>
              <a:t>       </a:t>
            </a:r>
            <a:r>
              <a:rPr lang="en-US" sz="2400" dirty="0">
                <a:solidFill>
                  <a:srgbClr val="FFFFFF"/>
                </a:solidFill>
              </a:rPr>
              <a:t> </a:t>
            </a:r>
            <a:r>
              <a:rPr lang="en-US" sz="3700" dirty="0">
                <a:solidFill>
                  <a:srgbClr val="FFFF00"/>
                </a:solidFill>
              </a:rPr>
              <a:t>Use your head! </a:t>
            </a:r>
            <a:r>
              <a:rPr lang="en-US" sz="3700" dirty="0" smtClean="0">
                <a:solidFill>
                  <a:srgbClr val="FFFF00"/>
                </a:solidFill>
              </a:rPr>
              <a:t/>
            </a:r>
            <a:br>
              <a:rPr lang="en-US" sz="3700" dirty="0" smtClean="0">
                <a:solidFill>
                  <a:srgbClr val="FFFF00"/>
                </a:solidFill>
              </a:rPr>
            </a:br>
            <a:r>
              <a:rPr lang="en-US" sz="2400" dirty="0">
                <a:solidFill>
                  <a:srgbClr val="FFFFFF"/>
                </a:solidFill>
              </a:rPr>
              <a:t/>
            </a:r>
            <a:br>
              <a:rPr lang="en-US" sz="2400" dirty="0">
                <a:solidFill>
                  <a:srgbClr val="FFFFFF"/>
                </a:solidFill>
              </a:rPr>
            </a:br>
            <a:r>
              <a:rPr lang="en-US" sz="3000" dirty="0" smtClean="0">
                <a:solidFill>
                  <a:srgbClr val="FFFFFF"/>
                </a:solidFill>
              </a:rPr>
              <a:t/>
            </a:r>
            <a:br>
              <a:rPr lang="en-US" sz="3000" dirty="0" smtClean="0">
                <a:solidFill>
                  <a:srgbClr val="FFFFFF"/>
                </a:solidFill>
              </a:rPr>
            </a:br>
            <a:r>
              <a:rPr lang="en-US" sz="3000" dirty="0" smtClean="0">
                <a:solidFill>
                  <a:srgbClr val="FFFFFF"/>
                </a:solidFill>
              </a:rPr>
              <a:t>1. Lord modified the Greatest Command. Why?</a:t>
            </a:r>
            <a:r>
              <a:rPr lang="en-US" sz="3000" dirty="0">
                <a:solidFill>
                  <a:srgbClr val="FFFFFF"/>
                </a:solidFill>
              </a:rPr>
              <a:t/>
            </a:r>
            <a:br>
              <a:rPr lang="en-US" sz="3000" dirty="0">
                <a:solidFill>
                  <a:srgbClr val="FFFFFF"/>
                </a:solidFill>
              </a:rPr>
            </a:br>
            <a:r>
              <a:rPr lang="en-US" sz="3000" dirty="0" smtClean="0">
                <a:solidFill>
                  <a:srgbClr val="FFFFFF"/>
                </a:solidFill>
              </a:rPr>
              <a:t/>
            </a:r>
            <a:br>
              <a:rPr lang="en-US" sz="3000" dirty="0" smtClean="0">
                <a:solidFill>
                  <a:srgbClr val="FFFFFF"/>
                </a:solidFill>
              </a:rPr>
            </a:br>
            <a:r>
              <a:rPr lang="en-US" sz="3000" dirty="0" smtClean="0">
                <a:solidFill>
                  <a:srgbClr val="FFFFFF"/>
                </a:solidFill>
              </a:rPr>
              <a:t>2. Faith is relational.</a:t>
            </a:r>
            <a:br>
              <a:rPr lang="en-US" sz="3000" dirty="0" smtClean="0">
                <a:solidFill>
                  <a:srgbClr val="FFFFFF"/>
                </a:solidFill>
              </a:rPr>
            </a:br>
            <a:r>
              <a:rPr lang="en-US" sz="3000" dirty="0" smtClean="0">
                <a:solidFill>
                  <a:srgbClr val="FFFFFF"/>
                </a:solidFill>
              </a:rPr>
              <a:t>	* Bible is a book of relationship &gt; rules</a:t>
            </a:r>
            <a:br>
              <a:rPr lang="en-US" sz="3000" dirty="0" smtClean="0">
                <a:solidFill>
                  <a:srgbClr val="FFFFFF"/>
                </a:solidFill>
              </a:rPr>
            </a:br>
            <a:r>
              <a:rPr lang="en-US" sz="3000" dirty="0">
                <a:solidFill>
                  <a:srgbClr val="FFFFFF"/>
                </a:solidFill>
              </a:rPr>
              <a:t>	</a:t>
            </a:r>
            <a:r>
              <a:rPr lang="en-US" sz="3000" dirty="0" smtClean="0">
                <a:solidFill>
                  <a:srgbClr val="FFFFFF"/>
                </a:solidFill>
              </a:rPr>
              <a:t>* God does not smother us!</a:t>
            </a:r>
            <a:br>
              <a:rPr lang="en-US" sz="3000" dirty="0" smtClean="0">
                <a:solidFill>
                  <a:srgbClr val="FFFFFF"/>
                </a:solidFill>
              </a:rPr>
            </a:br>
            <a:r>
              <a:rPr lang="en-US" sz="3000" dirty="0">
                <a:solidFill>
                  <a:srgbClr val="000000"/>
                </a:solidFill>
              </a:rPr>
              <a:t/>
            </a:r>
            <a:br>
              <a:rPr lang="en-US" sz="3000" dirty="0">
                <a:solidFill>
                  <a:srgbClr val="000000"/>
                </a:solidFill>
              </a:rPr>
            </a:br>
            <a:r>
              <a:rPr lang="en-US" sz="3000" dirty="0" smtClean="0">
                <a:solidFill>
                  <a:srgbClr val="000000"/>
                </a:solidFill>
              </a:rPr>
              <a:t>3. Faith is a response to evidence.</a:t>
            </a:r>
            <a:endParaRPr lang="en-US" sz="3000" dirty="0">
              <a:solidFill>
                <a:srgbClr val="000000"/>
              </a:solidFill>
            </a:endParaRPr>
          </a:p>
        </p:txBody>
      </p:sp>
    </p:spTree>
    <p:extLst>
      <p:ext uri="{BB962C8B-B14F-4D97-AF65-F5344CB8AC3E}">
        <p14:creationId xmlns:p14="http://schemas.microsoft.com/office/powerpoint/2010/main" val="309903806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07234" name="Rectangle 2"/>
          <p:cNvSpPr>
            <a:spLocks noGrp="1" noChangeArrowheads="1"/>
          </p:cNvSpPr>
          <p:nvPr>
            <p:ph type="title"/>
          </p:nvPr>
        </p:nvSpPr>
        <p:spPr>
          <a:xfrm>
            <a:off x="655884" y="362876"/>
            <a:ext cx="7647329" cy="6037924"/>
          </a:xfrm>
        </p:spPr>
        <p:txBody>
          <a:bodyPr/>
          <a:lstStyle/>
          <a:p>
            <a:pPr lvl="0" algn="l"/>
            <a:r>
              <a:rPr lang="en-US" sz="2400" dirty="0">
                <a:solidFill>
                  <a:srgbClr val="FFFFFF"/>
                </a:solidFill>
              </a:rPr>
              <a:t/>
            </a:r>
            <a:br>
              <a:rPr lang="en-US" sz="2400" dirty="0">
                <a:solidFill>
                  <a:srgbClr val="FFFFFF"/>
                </a:solidFill>
              </a:rPr>
            </a:br>
            <a:r>
              <a:rPr lang="en-US" sz="2400" dirty="0">
                <a:solidFill>
                  <a:srgbClr val="FFFFFF"/>
                </a:solidFill>
              </a:rPr>
              <a:t> </a:t>
            </a:r>
            <a:r>
              <a:rPr lang="en-US" sz="2400" dirty="0" smtClean="0">
                <a:solidFill>
                  <a:srgbClr val="FFFFFF"/>
                </a:solidFill>
              </a:rPr>
              <a:t>       </a:t>
            </a:r>
            <a:r>
              <a:rPr lang="en-US" sz="2400" dirty="0">
                <a:solidFill>
                  <a:srgbClr val="FFFFFF"/>
                </a:solidFill>
              </a:rPr>
              <a:t> </a:t>
            </a:r>
            <a:r>
              <a:rPr lang="en-US" sz="3700" dirty="0">
                <a:solidFill>
                  <a:srgbClr val="FFFF00"/>
                </a:solidFill>
              </a:rPr>
              <a:t>Use your head! </a:t>
            </a:r>
            <a:r>
              <a:rPr lang="en-US" sz="3700" dirty="0" smtClean="0">
                <a:solidFill>
                  <a:srgbClr val="FFFF00"/>
                </a:solidFill>
              </a:rPr>
              <a:t/>
            </a:r>
            <a:br>
              <a:rPr lang="en-US" sz="3700" dirty="0" smtClean="0">
                <a:solidFill>
                  <a:srgbClr val="FFFF00"/>
                </a:solidFill>
              </a:rPr>
            </a:br>
            <a:r>
              <a:rPr lang="en-US" sz="2400" dirty="0">
                <a:solidFill>
                  <a:srgbClr val="FFFFFF"/>
                </a:solidFill>
              </a:rPr>
              <a:t/>
            </a:r>
            <a:br>
              <a:rPr lang="en-US" sz="2400" dirty="0">
                <a:solidFill>
                  <a:srgbClr val="FFFFFF"/>
                </a:solidFill>
              </a:rPr>
            </a:br>
            <a:r>
              <a:rPr lang="en-US" sz="3000" dirty="0" smtClean="0">
                <a:solidFill>
                  <a:srgbClr val="FFFFFF"/>
                </a:solidFill>
              </a:rPr>
              <a:t/>
            </a:r>
            <a:br>
              <a:rPr lang="en-US" sz="3000" dirty="0" smtClean="0">
                <a:solidFill>
                  <a:srgbClr val="FFFFFF"/>
                </a:solidFill>
              </a:rPr>
            </a:br>
            <a:r>
              <a:rPr lang="en-US" sz="3000" dirty="0" smtClean="0">
                <a:solidFill>
                  <a:srgbClr val="FFFFFF"/>
                </a:solidFill>
              </a:rPr>
              <a:t>1. Lord modified the Greatest Command. Why?</a:t>
            </a:r>
            <a:r>
              <a:rPr lang="en-US" sz="3000" dirty="0">
                <a:solidFill>
                  <a:srgbClr val="FFFFFF"/>
                </a:solidFill>
              </a:rPr>
              <a:t/>
            </a:r>
            <a:br>
              <a:rPr lang="en-US" sz="3000" dirty="0">
                <a:solidFill>
                  <a:srgbClr val="FFFFFF"/>
                </a:solidFill>
              </a:rPr>
            </a:br>
            <a:r>
              <a:rPr lang="en-US" sz="3000" dirty="0" smtClean="0">
                <a:solidFill>
                  <a:srgbClr val="FFFFFF"/>
                </a:solidFill>
              </a:rPr>
              <a:t/>
            </a:r>
            <a:br>
              <a:rPr lang="en-US" sz="3000" dirty="0" smtClean="0">
                <a:solidFill>
                  <a:srgbClr val="FFFFFF"/>
                </a:solidFill>
              </a:rPr>
            </a:br>
            <a:r>
              <a:rPr lang="en-US" sz="3000" dirty="0" smtClean="0">
                <a:solidFill>
                  <a:srgbClr val="FFFFFF"/>
                </a:solidFill>
              </a:rPr>
              <a:t>2. Faith is relational.	</a:t>
            </a:r>
            <a:br>
              <a:rPr lang="en-US" sz="3000" dirty="0" smtClean="0">
                <a:solidFill>
                  <a:srgbClr val="FFFFFF"/>
                </a:solidFill>
              </a:rPr>
            </a:br>
            <a:r>
              <a:rPr lang="en-US" sz="3000" dirty="0">
                <a:solidFill>
                  <a:srgbClr val="FFFFFF"/>
                </a:solidFill>
              </a:rPr>
              <a:t>	</a:t>
            </a:r>
            <a:r>
              <a:rPr lang="en-US" sz="3000" dirty="0" smtClean="0">
                <a:solidFill>
                  <a:srgbClr val="FFFFFF"/>
                </a:solidFill>
              </a:rPr>
              <a:t>* Bible is a book of relationship &gt; rules</a:t>
            </a:r>
            <a:br>
              <a:rPr lang="en-US" sz="3000" dirty="0" smtClean="0">
                <a:solidFill>
                  <a:srgbClr val="FFFFFF"/>
                </a:solidFill>
              </a:rPr>
            </a:br>
            <a:r>
              <a:rPr lang="en-US" sz="3000" dirty="0">
                <a:solidFill>
                  <a:srgbClr val="FFFFFF"/>
                </a:solidFill>
              </a:rPr>
              <a:t>	</a:t>
            </a:r>
            <a:r>
              <a:rPr lang="en-US" sz="3000" dirty="0" smtClean="0">
                <a:solidFill>
                  <a:srgbClr val="FFFFFF"/>
                </a:solidFill>
              </a:rPr>
              <a:t>* God does not smother us!</a:t>
            </a:r>
            <a:br>
              <a:rPr lang="en-US" sz="3000" dirty="0" smtClean="0">
                <a:solidFill>
                  <a:srgbClr val="FFFFFF"/>
                </a:solidFill>
              </a:rPr>
            </a:br>
            <a:r>
              <a:rPr lang="en-US" sz="3000" dirty="0">
                <a:solidFill>
                  <a:srgbClr val="FFFFFF"/>
                </a:solidFill>
              </a:rPr>
              <a:t/>
            </a:r>
            <a:br>
              <a:rPr lang="en-US" sz="3000" dirty="0">
                <a:solidFill>
                  <a:srgbClr val="FFFFFF"/>
                </a:solidFill>
              </a:rPr>
            </a:br>
            <a:r>
              <a:rPr lang="en-US" sz="3000" dirty="0" smtClean="0">
                <a:solidFill>
                  <a:srgbClr val="FFFFFF"/>
                </a:solidFill>
              </a:rPr>
              <a:t>3. Biblical faith is </a:t>
            </a:r>
            <a:r>
              <a:rPr lang="en-US" sz="3000" i="1" dirty="0" smtClean="0">
                <a:solidFill>
                  <a:srgbClr val="FFFFFF"/>
                </a:solidFill>
              </a:rPr>
              <a:t>also</a:t>
            </a:r>
            <a:r>
              <a:rPr lang="en-US" sz="3000" dirty="0" smtClean="0">
                <a:solidFill>
                  <a:srgbClr val="FFFFFF"/>
                </a:solidFill>
              </a:rPr>
              <a:t> a response </a:t>
            </a:r>
            <a:r>
              <a:rPr lang="en-US" sz="3000" dirty="0" smtClean="0">
                <a:solidFill>
                  <a:srgbClr val="FFFFFF"/>
                </a:solidFill>
              </a:rPr>
              <a:t>to evidence.</a:t>
            </a:r>
            <a:endParaRPr lang="en-US" sz="3000" dirty="0">
              <a:solidFill>
                <a:srgbClr val="FFFFFF"/>
              </a:solidFill>
            </a:endParaRPr>
          </a:p>
        </p:txBody>
      </p:sp>
    </p:spTree>
    <p:extLst>
      <p:ext uri="{BB962C8B-B14F-4D97-AF65-F5344CB8AC3E}">
        <p14:creationId xmlns:p14="http://schemas.microsoft.com/office/powerpoint/2010/main" val="182424909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17854" y="276115"/>
            <a:ext cx="7923995" cy="6336833"/>
          </a:xfrm>
        </p:spPr>
        <p:txBody>
          <a:bodyPr/>
          <a:lstStyle/>
          <a:p>
            <a:pPr>
              <a:lnSpc>
                <a:spcPct val="110000"/>
              </a:lnSpc>
            </a:pPr>
            <a:r>
              <a:rPr lang="en-US" sz="7000" dirty="0" smtClean="0">
                <a:solidFill>
                  <a:schemeClr val="tx1"/>
                </a:solidFill>
                <a:latin typeface="American Typewriter"/>
                <a:cs typeface="American Typewriter"/>
              </a:rPr>
              <a:t>1. use your head!</a:t>
            </a:r>
            <a:br>
              <a:rPr lang="en-US" sz="7000" dirty="0" smtClean="0">
                <a:solidFill>
                  <a:schemeClr val="tx1"/>
                </a:solidFill>
                <a:latin typeface="American Typewriter"/>
                <a:cs typeface="American Typewriter"/>
              </a:rPr>
            </a:br>
            <a:r>
              <a:rPr lang="en-US" sz="6100" dirty="0" smtClean="0">
                <a:solidFill>
                  <a:srgbClr val="FFFFFF"/>
                </a:solidFill>
                <a:latin typeface="American Typewriter"/>
                <a:cs typeface="American Typewriter"/>
              </a:rPr>
              <a:t>Faith needn’t be irrational!</a:t>
            </a:r>
            <a:endParaRPr lang="en-US" sz="6100" i="1" dirty="0">
              <a:solidFill>
                <a:srgbClr val="FFFFFF"/>
              </a:solidFill>
              <a:latin typeface="American Typewriter"/>
              <a:cs typeface="American Typewriter"/>
            </a:endParaRPr>
          </a:p>
        </p:txBody>
      </p:sp>
    </p:spTree>
    <p:extLst>
      <p:ext uri="{BB962C8B-B14F-4D97-AF65-F5344CB8AC3E}">
        <p14:creationId xmlns:p14="http://schemas.microsoft.com/office/powerpoint/2010/main" val="3823562216"/>
      </p:ext>
    </p:extLst>
  </p:cSld>
  <p:clrMapOvr>
    <a:masterClrMapping/>
  </p:clrMapOvr>
  <p:transition xmlns:p14="http://schemas.microsoft.com/office/powerpoint/2010/main">
    <p:wheel spokes="1"/>
  </p:transitio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17854" y="276115"/>
            <a:ext cx="7923995" cy="6336833"/>
          </a:xfrm>
        </p:spPr>
        <p:txBody>
          <a:bodyPr/>
          <a:lstStyle/>
          <a:p>
            <a:pPr>
              <a:lnSpc>
                <a:spcPct val="110000"/>
              </a:lnSpc>
            </a:pPr>
            <a:r>
              <a:rPr lang="en-US" sz="7000" dirty="0">
                <a:solidFill>
                  <a:schemeClr val="tx1"/>
                </a:solidFill>
                <a:latin typeface="American Typewriter"/>
                <a:cs typeface="American Typewriter"/>
              </a:rPr>
              <a:t>1. use your head!</a:t>
            </a:r>
            <a:br>
              <a:rPr lang="en-US" sz="7000" dirty="0">
                <a:solidFill>
                  <a:schemeClr val="tx1"/>
                </a:solidFill>
                <a:latin typeface="American Typewriter"/>
                <a:cs typeface="American Typewriter"/>
              </a:rPr>
            </a:br>
            <a:r>
              <a:rPr lang="en-US" sz="6100" dirty="0" smtClean="0">
                <a:solidFill>
                  <a:srgbClr val="0000FF"/>
                </a:solidFill>
                <a:latin typeface="American Typewriter"/>
                <a:cs typeface="American Typewriter"/>
              </a:rPr>
              <a:t>Faith needn’t be irrational!</a:t>
            </a:r>
            <a:endParaRPr lang="en-US" sz="6100" i="1" dirty="0">
              <a:solidFill>
                <a:srgbClr val="0000FF"/>
              </a:solidFill>
              <a:latin typeface="American Typewriter"/>
              <a:cs typeface="American Typewriter"/>
            </a:endParaRPr>
          </a:p>
        </p:txBody>
      </p:sp>
    </p:spTree>
    <p:extLst>
      <p:ext uri="{BB962C8B-B14F-4D97-AF65-F5344CB8AC3E}">
        <p14:creationId xmlns:p14="http://schemas.microsoft.com/office/powerpoint/2010/main" val="540924098"/>
      </p:ext>
    </p:extLst>
  </p:cSld>
  <p:clrMapOvr>
    <a:masterClrMapping/>
  </p:clrMapOvr>
  <p:transition xmlns:p14="http://schemas.microsoft.com/office/powerpoint/2010/main">
    <p:wheel spokes="1"/>
  </p:transitio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17854" y="276115"/>
            <a:ext cx="7923995" cy="6336833"/>
          </a:xfrm>
        </p:spPr>
        <p:txBody>
          <a:bodyPr/>
          <a:lstStyle/>
          <a:p>
            <a:pPr>
              <a:lnSpc>
                <a:spcPct val="110000"/>
              </a:lnSpc>
            </a:pPr>
            <a:r>
              <a:rPr lang="en-US" sz="6000" dirty="0">
                <a:solidFill>
                  <a:schemeClr val="tx1"/>
                </a:solidFill>
                <a:latin typeface="American Typewriter"/>
                <a:cs typeface="American Typewriter"/>
              </a:rPr>
              <a:t>2</a:t>
            </a:r>
            <a:r>
              <a:rPr lang="en-US" sz="6000" dirty="0" smtClean="0">
                <a:solidFill>
                  <a:schemeClr val="tx1"/>
                </a:solidFill>
                <a:latin typeface="American Typewriter"/>
                <a:cs typeface="American Typewriter"/>
              </a:rPr>
              <a:t>. realize the nature of the Bible</a:t>
            </a:r>
            <a:endParaRPr lang="en-US" sz="6000" i="1" dirty="0">
              <a:solidFill>
                <a:schemeClr val="tx1"/>
              </a:solidFill>
              <a:latin typeface="American Typewriter"/>
              <a:cs typeface="American Typewriter"/>
            </a:endParaRPr>
          </a:p>
        </p:txBody>
      </p:sp>
    </p:spTree>
    <p:extLst>
      <p:ext uri="{BB962C8B-B14F-4D97-AF65-F5344CB8AC3E}">
        <p14:creationId xmlns:p14="http://schemas.microsoft.com/office/powerpoint/2010/main" val="1876629257"/>
      </p:ext>
    </p:extLst>
  </p:cSld>
  <p:clrMapOvr>
    <a:masterClrMapping/>
  </p:clrMapOvr>
  <p:transition xmlns:p14="http://schemas.microsoft.com/office/powerpoint/2010/main">
    <p:wheel spokes="1"/>
  </p:transitio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7323" y="276115"/>
            <a:ext cx="8216402" cy="6336833"/>
          </a:xfrm>
        </p:spPr>
        <p:txBody>
          <a:bodyPr/>
          <a:lstStyle/>
          <a:p>
            <a:pPr algn="l">
              <a:lnSpc>
                <a:spcPct val="110000"/>
              </a:lnSpc>
            </a:pPr>
            <a:r>
              <a:rPr lang="en-US" sz="3600" dirty="0" smtClean="0">
                <a:solidFill>
                  <a:schemeClr val="tx1"/>
                </a:solidFill>
                <a:latin typeface="Wingdings"/>
                <a:ea typeface="Wingdings"/>
                <a:cs typeface="Wingdings"/>
                <a:sym typeface="Wingdings"/>
              </a:rPr>
              <a:t> </a:t>
            </a:r>
            <a:r>
              <a:rPr lang="en-US" sz="3600" b="1" dirty="0" smtClean="0">
                <a:solidFill>
                  <a:srgbClr val="0000FF"/>
                </a:solidFill>
                <a:latin typeface="American Typewriter"/>
                <a:cs typeface="American Typewriter"/>
              </a:rPr>
              <a:t>Relational</a:t>
            </a:r>
            <a:r>
              <a:rPr lang="en-US" sz="3600" dirty="0" smtClean="0">
                <a:solidFill>
                  <a:schemeClr val="tx1"/>
                </a:solidFill>
                <a:latin typeface="American Typewriter"/>
                <a:cs typeface="American Typewriter"/>
              </a:rPr>
              <a:t/>
            </a:r>
            <a:br>
              <a:rPr lang="en-US" sz="3600" dirty="0" smtClean="0">
                <a:solidFill>
                  <a:schemeClr val="tx1"/>
                </a:solidFill>
                <a:latin typeface="American Typewriter"/>
                <a:cs typeface="American Typewriter"/>
              </a:rPr>
            </a:br>
            <a:r>
              <a:rPr lang="en-US" sz="3600" dirty="0" smtClean="0">
                <a:solidFill>
                  <a:srgbClr val="FFFFFF"/>
                </a:solidFill>
                <a:latin typeface="Wingdings"/>
                <a:ea typeface="Wingdings"/>
                <a:cs typeface="Wingdings"/>
                <a:sym typeface="Wingdings"/>
              </a:rPr>
              <a:t> </a:t>
            </a:r>
            <a:r>
              <a:rPr lang="en-US" sz="3600" dirty="0" smtClean="0">
                <a:solidFill>
                  <a:srgbClr val="FFFFFF"/>
                </a:solidFill>
                <a:latin typeface="American Typewriter"/>
                <a:cs typeface="American Typewriter"/>
              </a:rPr>
              <a:t>Torah = instruction, guidance</a:t>
            </a:r>
            <a:br>
              <a:rPr lang="en-US" sz="3600" dirty="0" smtClean="0">
                <a:solidFill>
                  <a:srgbClr val="FFFFFF"/>
                </a:solidFill>
                <a:latin typeface="American Typewriter"/>
                <a:cs typeface="American Typewriter"/>
              </a:rPr>
            </a:br>
            <a:r>
              <a:rPr lang="en-US" sz="3600" dirty="0" smtClean="0">
                <a:solidFill>
                  <a:srgbClr val="FFFFFF"/>
                </a:solidFill>
                <a:latin typeface="Wingdings"/>
                <a:ea typeface="Wingdings"/>
                <a:cs typeface="Wingdings"/>
                <a:sym typeface="Wingdings"/>
              </a:rPr>
              <a:t> </a:t>
            </a:r>
            <a:r>
              <a:rPr lang="en-US" sz="3600" dirty="0" smtClean="0">
                <a:solidFill>
                  <a:srgbClr val="FFFFFF"/>
                </a:solidFill>
                <a:latin typeface="American Typewriter"/>
                <a:cs typeface="American Typewriter"/>
              </a:rPr>
              <a:t>To bring us to God</a:t>
            </a:r>
            <a:r>
              <a:rPr lang="en-US" sz="3600" dirty="0">
                <a:solidFill>
                  <a:srgbClr val="FFFFFF"/>
                </a:solidFill>
                <a:latin typeface="American Typewriter"/>
                <a:cs typeface="American Typewriter"/>
              </a:rPr>
              <a:t/>
            </a:r>
            <a:br>
              <a:rPr lang="en-US" sz="3600" dirty="0">
                <a:solidFill>
                  <a:srgbClr val="FFFFFF"/>
                </a:solidFill>
                <a:latin typeface="American Typewriter"/>
                <a:cs typeface="American Typewriter"/>
              </a:rPr>
            </a:br>
            <a:r>
              <a:rPr lang="en-US" sz="3600" dirty="0" smtClean="0">
                <a:solidFill>
                  <a:srgbClr val="FFFFFF"/>
                </a:solidFill>
                <a:latin typeface="Wingdings"/>
                <a:ea typeface="Wingdings"/>
                <a:cs typeface="Wingdings"/>
                <a:sym typeface="Wingdings"/>
              </a:rPr>
              <a:t> </a:t>
            </a:r>
            <a:r>
              <a:rPr lang="en-US" sz="3600" dirty="0" smtClean="0">
                <a:solidFill>
                  <a:srgbClr val="FFFFFF"/>
                </a:solidFill>
                <a:latin typeface="American Typewriter"/>
                <a:cs typeface="American Typewriter"/>
                <a:sym typeface="Wingdings"/>
              </a:rPr>
              <a:t>Isn’t a math text /science book</a:t>
            </a:r>
            <a:br>
              <a:rPr lang="en-US" sz="3600" dirty="0" smtClean="0">
                <a:solidFill>
                  <a:srgbClr val="FFFFFF"/>
                </a:solidFill>
                <a:latin typeface="American Typewriter"/>
                <a:cs typeface="American Typewriter"/>
                <a:sym typeface="Wingdings"/>
              </a:rPr>
            </a:br>
            <a:r>
              <a:rPr lang="en-US" sz="3600" dirty="0">
                <a:solidFill>
                  <a:srgbClr val="FFFFFF"/>
                </a:solidFill>
                <a:latin typeface="American Typewriter"/>
                <a:cs typeface="American Typewriter"/>
                <a:sym typeface="Wingdings"/>
              </a:rPr>
              <a:t/>
            </a:r>
            <a:br>
              <a:rPr lang="en-US" sz="3600" dirty="0">
                <a:solidFill>
                  <a:srgbClr val="FFFFFF"/>
                </a:solidFill>
                <a:latin typeface="American Typewriter"/>
                <a:cs typeface="American Typewriter"/>
                <a:sym typeface="Wingdings"/>
              </a:rPr>
            </a:br>
            <a:r>
              <a:rPr lang="en-US" sz="3600" dirty="0" smtClean="0">
                <a:solidFill>
                  <a:srgbClr val="FFFFFF"/>
                </a:solidFill>
                <a:latin typeface="Wingdings"/>
                <a:ea typeface="Wingdings"/>
                <a:cs typeface="Wingdings"/>
                <a:sym typeface="Wingdings"/>
              </a:rPr>
              <a:t>	</a:t>
            </a:r>
            <a:r>
              <a:rPr lang="en-US" sz="3600" b="1" dirty="0" smtClean="0">
                <a:solidFill>
                  <a:srgbClr val="FFFFFF"/>
                </a:solidFill>
                <a:latin typeface="American Typewriter"/>
                <a:cs typeface="American Typewriter"/>
                <a:sym typeface="Wingdings"/>
              </a:rPr>
              <a:t>Resonates</a:t>
            </a:r>
            <a:r>
              <a:rPr lang="en-US" sz="3600" dirty="0" smtClean="0">
                <a:solidFill>
                  <a:srgbClr val="FFFFFF"/>
                </a:solidFill>
                <a:latin typeface="American Typewriter"/>
                <a:cs typeface="American Typewriter"/>
                <a:sym typeface="Wingdings"/>
              </a:rPr>
              <a:t> with and makes 	sense of life</a:t>
            </a:r>
            <a:br>
              <a:rPr lang="en-US" sz="3600" dirty="0" smtClean="0">
                <a:solidFill>
                  <a:srgbClr val="FFFFFF"/>
                </a:solidFill>
                <a:latin typeface="American Typewriter"/>
                <a:cs typeface="American Typewriter"/>
                <a:sym typeface="Wingdings"/>
              </a:rPr>
            </a:br>
            <a:r>
              <a:rPr lang="en-US" sz="3600" dirty="0" smtClean="0">
                <a:solidFill>
                  <a:srgbClr val="FFFFFF"/>
                </a:solidFill>
                <a:latin typeface="Wingdings"/>
                <a:ea typeface="Wingdings"/>
                <a:cs typeface="Wingdings"/>
                <a:sym typeface="Wingdings"/>
              </a:rPr>
              <a:t> 	</a:t>
            </a:r>
            <a:r>
              <a:rPr lang="en-US" sz="3600" dirty="0" smtClean="0">
                <a:solidFill>
                  <a:srgbClr val="FFFFFF"/>
                </a:solidFill>
                <a:latin typeface="American Typewriter"/>
                <a:cs typeface="American Typewriter"/>
                <a:sym typeface="Wingdings"/>
              </a:rPr>
              <a:t>Was copied </a:t>
            </a:r>
            <a:r>
              <a:rPr lang="en-US" sz="3600" i="1" dirty="0" smtClean="0">
                <a:solidFill>
                  <a:srgbClr val="FFFFFF"/>
                </a:solidFill>
                <a:latin typeface="American Typewriter"/>
                <a:cs typeface="American Typewriter"/>
                <a:sym typeface="Wingdings"/>
              </a:rPr>
              <a:t>adequately</a:t>
            </a:r>
            <a:r>
              <a:rPr lang="en-US" sz="3600" dirty="0" smtClean="0">
                <a:solidFill>
                  <a:srgbClr val="FFFFFF"/>
                </a:solidFill>
                <a:latin typeface="American Typewriter"/>
                <a:cs typeface="American Typewriter"/>
                <a:sym typeface="Wingdings"/>
              </a:rPr>
              <a:t>; the 	</a:t>
            </a:r>
            <a:r>
              <a:rPr lang="en-US" sz="3600" i="1" dirty="0" smtClean="0">
                <a:solidFill>
                  <a:srgbClr val="FFFFFF"/>
                </a:solidFill>
                <a:latin typeface="American Typewriter"/>
                <a:cs typeface="American Typewriter"/>
                <a:sym typeface="Wingdings"/>
              </a:rPr>
              <a:t>message </a:t>
            </a:r>
            <a:r>
              <a:rPr lang="en-US" sz="3600" dirty="0" smtClean="0">
                <a:solidFill>
                  <a:srgbClr val="FFFFFF"/>
                </a:solidFill>
                <a:latin typeface="American Typewriter"/>
                <a:cs typeface="American Typewriter"/>
                <a:sym typeface="Wingdings"/>
              </a:rPr>
              <a:t>was preserved</a:t>
            </a:r>
            <a:r>
              <a:rPr lang="en-US" sz="3600" dirty="0">
                <a:solidFill>
                  <a:srgbClr val="FFFFFF"/>
                </a:solidFill>
                <a:latin typeface="American Typewriter"/>
                <a:cs typeface="American Typewriter"/>
                <a:sym typeface="Wingdings"/>
              </a:rPr>
              <a:t> </a:t>
            </a:r>
            <a:r>
              <a:rPr lang="en-US" sz="3600" dirty="0" smtClean="0">
                <a:solidFill>
                  <a:srgbClr val="FFFFFF"/>
                </a:solidFill>
                <a:latin typeface="American Typewriter"/>
                <a:cs typeface="American Typewriter"/>
                <a:sym typeface="Wingdings"/>
              </a:rPr>
              <a:t>well.</a:t>
            </a:r>
            <a:br>
              <a:rPr lang="en-US" sz="3600" dirty="0" smtClean="0">
                <a:solidFill>
                  <a:srgbClr val="FFFFFF"/>
                </a:solidFill>
                <a:latin typeface="American Typewriter"/>
                <a:cs typeface="American Typewriter"/>
                <a:sym typeface="Wingdings"/>
              </a:rPr>
            </a:br>
            <a:r>
              <a:rPr lang="en-US" sz="3600" dirty="0" smtClean="0">
                <a:solidFill>
                  <a:srgbClr val="FFFFFF"/>
                </a:solidFill>
                <a:latin typeface="Wingdings"/>
                <a:ea typeface="Wingdings"/>
                <a:cs typeface="Wingdings"/>
                <a:sym typeface="Wingdings"/>
              </a:rPr>
              <a:t> 	</a:t>
            </a:r>
            <a:r>
              <a:rPr lang="en-US" sz="3600" dirty="0" smtClean="0">
                <a:solidFill>
                  <a:srgbClr val="FFFFFF"/>
                </a:solidFill>
                <a:latin typeface="American Typewriter"/>
                <a:cs typeface="American Typewriter"/>
                <a:sym typeface="Wingdings"/>
              </a:rPr>
              <a:t>It’s practical—it works!</a:t>
            </a:r>
            <a:br>
              <a:rPr lang="en-US" sz="3600" dirty="0" smtClean="0">
                <a:solidFill>
                  <a:srgbClr val="FFFFFF"/>
                </a:solidFill>
                <a:latin typeface="American Typewriter"/>
                <a:cs typeface="American Typewriter"/>
                <a:sym typeface="Wingdings"/>
              </a:rPr>
            </a:br>
            <a:endParaRPr lang="en-US" sz="3600" i="1" dirty="0">
              <a:solidFill>
                <a:srgbClr val="FFFFFF"/>
              </a:solidFill>
              <a:latin typeface="American Typewriter"/>
              <a:cs typeface="American Typewriter"/>
            </a:endParaRPr>
          </a:p>
        </p:txBody>
      </p:sp>
    </p:spTree>
    <p:extLst>
      <p:ext uri="{BB962C8B-B14F-4D97-AF65-F5344CB8AC3E}">
        <p14:creationId xmlns:p14="http://schemas.microsoft.com/office/powerpoint/2010/main" val="945938894"/>
      </p:ext>
    </p:extLst>
  </p:cSld>
  <p:clrMapOvr>
    <a:masterClrMapping/>
  </p:clrMapOvr>
  <p:transition xmlns:p14="http://schemas.microsoft.com/office/powerpoint/2010/main">
    <p:wheel spokes="1"/>
  </p:transitio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7323" y="276115"/>
            <a:ext cx="8216402" cy="6336833"/>
          </a:xfrm>
        </p:spPr>
        <p:txBody>
          <a:bodyPr/>
          <a:lstStyle/>
          <a:p>
            <a:pPr algn="l">
              <a:lnSpc>
                <a:spcPct val="110000"/>
              </a:lnSpc>
            </a:pPr>
            <a:r>
              <a:rPr lang="en-US" sz="3600" dirty="0" smtClean="0">
                <a:solidFill>
                  <a:schemeClr val="tx1"/>
                </a:solidFill>
                <a:latin typeface="Wingdings"/>
                <a:ea typeface="Wingdings"/>
                <a:cs typeface="Wingdings"/>
                <a:sym typeface="Wingdings"/>
              </a:rPr>
              <a:t> </a:t>
            </a:r>
            <a:r>
              <a:rPr lang="en-US" sz="3600" b="1" dirty="0" smtClean="0">
                <a:solidFill>
                  <a:srgbClr val="0000FF"/>
                </a:solidFill>
                <a:latin typeface="American Typewriter"/>
                <a:cs typeface="American Typewriter"/>
              </a:rPr>
              <a:t>Relational</a:t>
            </a:r>
            <a:r>
              <a:rPr lang="en-US" sz="3600" dirty="0" smtClean="0">
                <a:solidFill>
                  <a:schemeClr val="tx1"/>
                </a:solidFill>
                <a:latin typeface="American Typewriter"/>
                <a:cs typeface="American Typewriter"/>
              </a:rPr>
              <a:t/>
            </a:r>
            <a:br>
              <a:rPr lang="en-US" sz="3600" dirty="0" smtClean="0">
                <a:solidFill>
                  <a:schemeClr val="tx1"/>
                </a:solidFill>
                <a:latin typeface="American Typewriter"/>
                <a:cs typeface="American Typewriter"/>
              </a:rPr>
            </a:br>
            <a:r>
              <a:rPr lang="en-US" sz="3600" dirty="0" smtClean="0">
                <a:solidFill>
                  <a:schemeClr val="tx1"/>
                </a:solidFill>
                <a:latin typeface="Wingdings"/>
                <a:ea typeface="Wingdings"/>
                <a:cs typeface="Wingdings"/>
                <a:sym typeface="Wingdings"/>
              </a:rPr>
              <a:t> </a:t>
            </a:r>
            <a:r>
              <a:rPr lang="en-US" sz="3600" dirty="0" smtClean="0">
                <a:solidFill>
                  <a:schemeClr val="tx1"/>
                </a:solidFill>
                <a:latin typeface="American Typewriter"/>
                <a:cs typeface="American Typewriter"/>
              </a:rPr>
              <a:t>Torah = instruction, guidance</a:t>
            </a:r>
            <a:br>
              <a:rPr lang="en-US" sz="3600" dirty="0" smtClean="0">
                <a:solidFill>
                  <a:schemeClr val="tx1"/>
                </a:solidFill>
                <a:latin typeface="American Typewriter"/>
                <a:cs typeface="American Typewriter"/>
              </a:rPr>
            </a:br>
            <a:r>
              <a:rPr lang="en-US" sz="3600" dirty="0" smtClean="0">
                <a:solidFill>
                  <a:schemeClr val="tx1"/>
                </a:solidFill>
                <a:latin typeface="Wingdings"/>
                <a:ea typeface="Wingdings"/>
                <a:cs typeface="Wingdings"/>
                <a:sym typeface="Wingdings"/>
              </a:rPr>
              <a:t> </a:t>
            </a:r>
            <a:r>
              <a:rPr lang="en-US" sz="3600" dirty="0" smtClean="0">
                <a:solidFill>
                  <a:schemeClr val="tx1"/>
                </a:solidFill>
                <a:latin typeface="American Typewriter"/>
                <a:cs typeface="American Typewriter"/>
              </a:rPr>
              <a:t>To bring us to God</a:t>
            </a:r>
            <a:r>
              <a:rPr lang="en-US" sz="3600" dirty="0">
                <a:solidFill>
                  <a:schemeClr val="tx1"/>
                </a:solidFill>
                <a:latin typeface="American Typewriter"/>
                <a:cs typeface="American Typewriter"/>
              </a:rPr>
              <a:t/>
            </a:r>
            <a:br>
              <a:rPr lang="en-US" sz="3600" dirty="0">
                <a:solidFill>
                  <a:schemeClr val="tx1"/>
                </a:solidFill>
                <a:latin typeface="American Typewriter"/>
                <a:cs typeface="American Typewriter"/>
              </a:rPr>
            </a:br>
            <a:r>
              <a:rPr lang="en-US" sz="3600" dirty="0" smtClean="0">
                <a:solidFill>
                  <a:schemeClr val="tx1"/>
                </a:solidFill>
                <a:latin typeface="Wingdings"/>
                <a:ea typeface="Wingdings"/>
                <a:cs typeface="Wingdings"/>
                <a:sym typeface="Wingdings"/>
              </a:rPr>
              <a:t> </a:t>
            </a:r>
            <a:r>
              <a:rPr lang="en-US" sz="3600" dirty="0" smtClean="0">
                <a:solidFill>
                  <a:schemeClr val="tx1"/>
                </a:solidFill>
                <a:latin typeface="American Typewriter"/>
                <a:cs typeface="American Typewriter"/>
                <a:sym typeface="Wingdings"/>
              </a:rPr>
              <a:t>Isn’t a math text /science book</a:t>
            </a:r>
            <a:br>
              <a:rPr lang="en-US" sz="3600" dirty="0" smtClean="0">
                <a:solidFill>
                  <a:schemeClr val="tx1"/>
                </a:solidFill>
                <a:latin typeface="American Typewriter"/>
                <a:cs typeface="American Typewriter"/>
                <a:sym typeface="Wingdings"/>
              </a:rPr>
            </a:br>
            <a:r>
              <a:rPr lang="en-US" sz="3600" dirty="0">
                <a:solidFill>
                  <a:srgbClr val="0000FF"/>
                </a:solidFill>
                <a:latin typeface="American Typewriter"/>
                <a:cs typeface="American Typewriter"/>
                <a:sym typeface="Wingdings"/>
              </a:rPr>
              <a:t/>
            </a:r>
            <a:br>
              <a:rPr lang="en-US" sz="3600" dirty="0">
                <a:solidFill>
                  <a:srgbClr val="0000FF"/>
                </a:solidFill>
                <a:latin typeface="American Typewriter"/>
                <a:cs typeface="American Typewriter"/>
                <a:sym typeface="Wingdings"/>
              </a:rPr>
            </a:br>
            <a:r>
              <a:rPr lang="en-US" sz="3600" dirty="0" smtClean="0">
                <a:solidFill>
                  <a:srgbClr val="FFFFFF"/>
                </a:solidFill>
                <a:latin typeface="Wingdings"/>
                <a:ea typeface="Wingdings"/>
                <a:cs typeface="Wingdings"/>
                <a:sym typeface="Wingdings"/>
              </a:rPr>
              <a:t>	</a:t>
            </a:r>
            <a:r>
              <a:rPr lang="en-US" sz="3600" b="1" dirty="0" smtClean="0">
                <a:solidFill>
                  <a:srgbClr val="FFFFFF"/>
                </a:solidFill>
                <a:latin typeface="American Typewriter"/>
                <a:cs typeface="American Typewriter"/>
                <a:sym typeface="Wingdings"/>
              </a:rPr>
              <a:t>Resonates</a:t>
            </a:r>
            <a:r>
              <a:rPr lang="en-US" sz="3600" dirty="0" smtClean="0">
                <a:solidFill>
                  <a:srgbClr val="FFFFFF"/>
                </a:solidFill>
                <a:latin typeface="American Typewriter"/>
                <a:cs typeface="American Typewriter"/>
                <a:sym typeface="Wingdings"/>
              </a:rPr>
              <a:t> with and makes 	sense of life</a:t>
            </a:r>
            <a:br>
              <a:rPr lang="en-US" sz="3600" dirty="0" smtClean="0">
                <a:solidFill>
                  <a:srgbClr val="FFFFFF"/>
                </a:solidFill>
                <a:latin typeface="American Typewriter"/>
                <a:cs typeface="American Typewriter"/>
                <a:sym typeface="Wingdings"/>
              </a:rPr>
            </a:br>
            <a:r>
              <a:rPr lang="en-US" sz="3600" dirty="0" smtClean="0">
                <a:solidFill>
                  <a:srgbClr val="FFFFFF"/>
                </a:solidFill>
                <a:latin typeface="Wingdings"/>
                <a:ea typeface="Wingdings"/>
                <a:cs typeface="Wingdings"/>
                <a:sym typeface="Wingdings"/>
              </a:rPr>
              <a:t> 	</a:t>
            </a:r>
            <a:r>
              <a:rPr lang="en-US" sz="3600" dirty="0" smtClean="0">
                <a:solidFill>
                  <a:srgbClr val="FFFFFF"/>
                </a:solidFill>
                <a:latin typeface="American Typewriter"/>
                <a:cs typeface="American Typewriter"/>
                <a:sym typeface="Wingdings"/>
              </a:rPr>
              <a:t>Was copied </a:t>
            </a:r>
            <a:r>
              <a:rPr lang="en-US" sz="3600" i="1" dirty="0" smtClean="0">
                <a:solidFill>
                  <a:srgbClr val="FFFFFF"/>
                </a:solidFill>
                <a:latin typeface="American Typewriter"/>
                <a:cs typeface="American Typewriter"/>
                <a:sym typeface="Wingdings"/>
              </a:rPr>
              <a:t>adequately</a:t>
            </a:r>
            <a:r>
              <a:rPr lang="en-US" sz="3600" dirty="0" smtClean="0">
                <a:solidFill>
                  <a:srgbClr val="FFFFFF"/>
                </a:solidFill>
                <a:latin typeface="American Typewriter"/>
                <a:cs typeface="American Typewriter"/>
                <a:sym typeface="Wingdings"/>
              </a:rPr>
              <a:t>; the 	</a:t>
            </a:r>
            <a:r>
              <a:rPr lang="en-US" sz="3600" i="1" dirty="0" smtClean="0">
                <a:solidFill>
                  <a:srgbClr val="FFFFFF"/>
                </a:solidFill>
                <a:latin typeface="American Typewriter"/>
                <a:cs typeface="American Typewriter"/>
                <a:sym typeface="Wingdings"/>
              </a:rPr>
              <a:t>message </a:t>
            </a:r>
            <a:r>
              <a:rPr lang="en-US" sz="3600" dirty="0" smtClean="0">
                <a:solidFill>
                  <a:srgbClr val="FFFFFF"/>
                </a:solidFill>
                <a:latin typeface="American Typewriter"/>
                <a:cs typeface="American Typewriter"/>
                <a:sym typeface="Wingdings"/>
              </a:rPr>
              <a:t>was preserved</a:t>
            </a:r>
            <a:r>
              <a:rPr lang="en-US" sz="3600" dirty="0">
                <a:solidFill>
                  <a:srgbClr val="FFFFFF"/>
                </a:solidFill>
                <a:latin typeface="American Typewriter"/>
                <a:cs typeface="American Typewriter"/>
                <a:sym typeface="Wingdings"/>
              </a:rPr>
              <a:t> </a:t>
            </a:r>
            <a:r>
              <a:rPr lang="en-US" sz="3600" dirty="0" smtClean="0">
                <a:solidFill>
                  <a:srgbClr val="FFFFFF"/>
                </a:solidFill>
                <a:latin typeface="American Typewriter"/>
                <a:cs typeface="American Typewriter"/>
                <a:sym typeface="Wingdings"/>
              </a:rPr>
              <a:t>well.</a:t>
            </a:r>
            <a:br>
              <a:rPr lang="en-US" sz="3600" dirty="0" smtClean="0">
                <a:solidFill>
                  <a:srgbClr val="FFFFFF"/>
                </a:solidFill>
                <a:latin typeface="American Typewriter"/>
                <a:cs typeface="American Typewriter"/>
                <a:sym typeface="Wingdings"/>
              </a:rPr>
            </a:br>
            <a:r>
              <a:rPr lang="en-US" sz="3600" dirty="0" smtClean="0">
                <a:solidFill>
                  <a:srgbClr val="FFFFFF"/>
                </a:solidFill>
                <a:latin typeface="Wingdings"/>
                <a:ea typeface="Wingdings"/>
                <a:cs typeface="Wingdings"/>
                <a:sym typeface="Wingdings"/>
              </a:rPr>
              <a:t> 	</a:t>
            </a:r>
            <a:r>
              <a:rPr lang="en-US" sz="3600" dirty="0" smtClean="0">
                <a:solidFill>
                  <a:srgbClr val="FFFFFF"/>
                </a:solidFill>
                <a:latin typeface="American Typewriter"/>
                <a:cs typeface="American Typewriter"/>
                <a:sym typeface="Wingdings"/>
              </a:rPr>
              <a:t>It’s practical—it works!</a:t>
            </a:r>
            <a:br>
              <a:rPr lang="en-US" sz="3600" dirty="0" smtClean="0">
                <a:solidFill>
                  <a:srgbClr val="FFFFFF"/>
                </a:solidFill>
                <a:latin typeface="American Typewriter"/>
                <a:cs typeface="American Typewriter"/>
                <a:sym typeface="Wingdings"/>
              </a:rPr>
            </a:br>
            <a:endParaRPr lang="en-US" sz="3600" i="1" dirty="0">
              <a:solidFill>
                <a:srgbClr val="FFFFFF"/>
              </a:solidFill>
              <a:latin typeface="American Typewriter"/>
              <a:cs typeface="American Typewriter"/>
            </a:endParaRPr>
          </a:p>
        </p:txBody>
      </p:sp>
    </p:spTree>
    <p:extLst>
      <p:ext uri="{BB962C8B-B14F-4D97-AF65-F5344CB8AC3E}">
        <p14:creationId xmlns:p14="http://schemas.microsoft.com/office/powerpoint/2010/main" val="743784067"/>
      </p:ext>
    </p:extLst>
  </p:cSld>
  <p:clrMapOvr>
    <a:masterClrMapping/>
  </p:clrMapOvr>
  <p:transition xmlns:p14="http://schemas.microsoft.com/office/powerpoint/2010/main">
    <p:wheel spokes="1"/>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5915025" y="1173850"/>
            <a:ext cx="2286000" cy="646331"/>
          </a:xfrm>
          <a:prstGeom prst="rect">
            <a:avLst/>
          </a:prstGeom>
        </p:spPr>
        <p:txBody>
          <a:bodyPr>
            <a:spAutoFit/>
          </a:bodyPr>
          <a:lstStyle/>
          <a:p>
            <a:r>
              <a:rPr lang="en-US" dirty="0">
                <a:solidFill>
                  <a:srgbClr val="000000"/>
                </a:solidFill>
                <a:latin typeface="Times New Roman"/>
              </a:rPr>
              <a:t>file:///.file/id=6571367.18663323</a:t>
            </a:r>
          </a:p>
        </p:txBody>
      </p:sp>
      <p:pic>
        <p:nvPicPr>
          <p:cNvPr id="3" name="Picture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531725" y="1173850"/>
            <a:ext cx="3383300" cy="4477897"/>
          </a:xfrm>
          <a:prstGeom prst="rect">
            <a:avLst/>
          </a:prstGeom>
        </p:spPr>
      </p:pic>
    </p:spTree>
    <p:extLst>
      <p:ext uri="{BB962C8B-B14F-4D97-AF65-F5344CB8AC3E}">
        <p14:creationId xmlns:p14="http://schemas.microsoft.com/office/powerpoint/2010/main" val="262831893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7323" y="276115"/>
            <a:ext cx="8216402" cy="6336833"/>
          </a:xfrm>
        </p:spPr>
        <p:txBody>
          <a:bodyPr/>
          <a:lstStyle/>
          <a:p>
            <a:pPr algn="l">
              <a:lnSpc>
                <a:spcPct val="110000"/>
              </a:lnSpc>
            </a:pPr>
            <a:r>
              <a:rPr lang="en-US" sz="3600" dirty="0" smtClean="0">
                <a:solidFill>
                  <a:schemeClr val="tx1"/>
                </a:solidFill>
                <a:latin typeface="Wingdings"/>
                <a:ea typeface="Wingdings"/>
                <a:cs typeface="Wingdings"/>
                <a:sym typeface="Wingdings"/>
              </a:rPr>
              <a:t> </a:t>
            </a:r>
            <a:r>
              <a:rPr lang="en-US" sz="3600" b="1" dirty="0" smtClean="0">
                <a:solidFill>
                  <a:srgbClr val="0000FF"/>
                </a:solidFill>
                <a:latin typeface="American Typewriter"/>
                <a:cs typeface="American Typewriter"/>
              </a:rPr>
              <a:t>Relational</a:t>
            </a:r>
            <a:r>
              <a:rPr lang="en-US" sz="3600" dirty="0" smtClean="0">
                <a:solidFill>
                  <a:schemeClr val="tx1"/>
                </a:solidFill>
                <a:latin typeface="American Typewriter"/>
                <a:cs typeface="American Typewriter"/>
              </a:rPr>
              <a:t/>
            </a:r>
            <a:br>
              <a:rPr lang="en-US" sz="3600" dirty="0" smtClean="0">
                <a:solidFill>
                  <a:schemeClr val="tx1"/>
                </a:solidFill>
                <a:latin typeface="American Typewriter"/>
                <a:cs typeface="American Typewriter"/>
              </a:rPr>
            </a:br>
            <a:r>
              <a:rPr lang="en-US" sz="3600" dirty="0" smtClean="0">
                <a:solidFill>
                  <a:schemeClr val="tx1"/>
                </a:solidFill>
                <a:latin typeface="Wingdings"/>
                <a:ea typeface="Wingdings"/>
                <a:cs typeface="Wingdings"/>
                <a:sym typeface="Wingdings"/>
              </a:rPr>
              <a:t> </a:t>
            </a:r>
            <a:r>
              <a:rPr lang="en-US" sz="3600" dirty="0" smtClean="0">
                <a:solidFill>
                  <a:schemeClr val="tx1"/>
                </a:solidFill>
                <a:latin typeface="American Typewriter"/>
                <a:cs typeface="American Typewriter"/>
              </a:rPr>
              <a:t>Torah = instruction, guidance</a:t>
            </a:r>
            <a:br>
              <a:rPr lang="en-US" sz="3600" dirty="0" smtClean="0">
                <a:solidFill>
                  <a:schemeClr val="tx1"/>
                </a:solidFill>
                <a:latin typeface="American Typewriter"/>
                <a:cs typeface="American Typewriter"/>
              </a:rPr>
            </a:br>
            <a:r>
              <a:rPr lang="en-US" sz="3600" dirty="0" smtClean="0">
                <a:solidFill>
                  <a:schemeClr val="tx1"/>
                </a:solidFill>
                <a:latin typeface="Wingdings"/>
                <a:ea typeface="Wingdings"/>
                <a:cs typeface="Wingdings"/>
                <a:sym typeface="Wingdings"/>
              </a:rPr>
              <a:t> </a:t>
            </a:r>
            <a:r>
              <a:rPr lang="en-US" sz="3600" dirty="0" smtClean="0">
                <a:solidFill>
                  <a:schemeClr val="tx1"/>
                </a:solidFill>
                <a:latin typeface="American Typewriter"/>
                <a:cs typeface="American Typewriter"/>
              </a:rPr>
              <a:t>To bring us to God</a:t>
            </a:r>
            <a:r>
              <a:rPr lang="en-US" sz="3600" dirty="0">
                <a:solidFill>
                  <a:schemeClr val="tx1"/>
                </a:solidFill>
                <a:latin typeface="American Typewriter"/>
                <a:cs typeface="American Typewriter"/>
              </a:rPr>
              <a:t/>
            </a:r>
            <a:br>
              <a:rPr lang="en-US" sz="3600" dirty="0">
                <a:solidFill>
                  <a:schemeClr val="tx1"/>
                </a:solidFill>
                <a:latin typeface="American Typewriter"/>
                <a:cs typeface="American Typewriter"/>
              </a:rPr>
            </a:br>
            <a:r>
              <a:rPr lang="en-US" sz="3600" dirty="0" smtClean="0">
                <a:solidFill>
                  <a:schemeClr val="tx1"/>
                </a:solidFill>
                <a:latin typeface="Wingdings"/>
                <a:ea typeface="Wingdings"/>
                <a:cs typeface="Wingdings"/>
                <a:sym typeface="Wingdings"/>
              </a:rPr>
              <a:t> </a:t>
            </a:r>
            <a:r>
              <a:rPr lang="en-US" sz="3600" dirty="0" smtClean="0">
                <a:solidFill>
                  <a:schemeClr val="tx1"/>
                </a:solidFill>
                <a:latin typeface="American Typewriter"/>
                <a:cs typeface="American Typewriter"/>
                <a:sym typeface="Wingdings"/>
              </a:rPr>
              <a:t>Isn’t a math text /science book</a:t>
            </a:r>
            <a:br>
              <a:rPr lang="en-US" sz="3600" dirty="0" smtClean="0">
                <a:solidFill>
                  <a:schemeClr val="tx1"/>
                </a:solidFill>
                <a:latin typeface="American Typewriter"/>
                <a:cs typeface="American Typewriter"/>
                <a:sym typeface="Wingdings"/>
              </a:rPr>
            </a:br>
            <a:r>
              <a:rPr lang="en-US" sz="3600" dirty="0">
                <a:solidFill>
                  <a:srgbClr val="0000FF"/>
                </a:solidFill>
                <a:latin typeface="American Typewriter"/>
                <a:cs typeface="American Typewriter"/>
                <a:sym typeface="Wingdings"/>
              </a:rPr>
              <a:t/>
            </a:r>
            <a:br>
              <a:rPr lang="en-US" sz="3600" dirty="0">
                <a:solidFill>
                  <a:srgbClr val="0000FF"/>
                </a:solidFill>
                <a:latin typeface="American Typewriter"/>
                <a:cs typeface="American Typewriter"/>
                <a:sym typeface="Wingdings"/>
              </a:rPr>
            </a:br>
            <a:r>
              <a:rPr lang="en-US" sz="3600" dirty="0" smtClean="0">
                <a:solidFill>
                  <a:srgbClr val="0000FF"/>
                </a:solidFill>
                <a:latin typeface="Wingdings"/>
                <a:ea typeface="Wingdings"/>
                <a:cs typeface="Wingdings"/>
                <a:sym typeface="Wingdings"/>
              </a:rPr>
              <a:t>	</a:t>
            </a:r>
            <a:r>
              <a:rPr lang="en-US" sz="3600" b="1" dirty="0" smtClean="0">
                <a:solidFill>
                  <a:schemeClr val="tx1"/>
                </a:solidFill>
                <a:latin typeface="American Typewriter"/>
                <a:cs typeface="American Typewriter"/>
                <a:sym typeface="Wingdings"/>
              </a:rPr>
              <a:t>Resonates</a:t>
            </a:r>
            <a:r>
              <a:rPr lang="en-US" sz="3600" dirty="0" smtClean="0">
                <a:solidFill>
                  <a:schemeClr val="tx1"/>
                </a:solidFill>
                <a:latin typeface="American Typewriter"/>
                <a:cs typeface="American Typewriter"/>
                <a:sym typeface="Wingdings"/>
              </a:rPr>
              <a:t> </a:t>
            </a:r>
            <a:r>
              <a:rPr lang="en-US" sz="3600" dirty="0" smtClean="0">
                <a:solidFill>
                  <a:srgbClr val="FFFFFF"/>
                </a:solidFill>
                <a:latin typeface="American Typewriter"/>
                <a:cs typeface="American Typewriter"/>
                <a:sym typeface="Wingdings"/>
              </a:rPr>
              <a:t>with and makes 	sense of life</a:t>
            </a:r>
            <a:br>
              <a:rPr lang="en-US" sz="3600" dirty="0" smtClean="0">
                <a:solidFill>
                  <a:srgbClr val="FFFFFF"/>
                </a:solidFill>
                <a:latin typeface="American Typewriter"/>
                <a:cs typeface="American Typewriter"/>
                <a:sym typeface="Wingdings"/>
              </a:rPr>
            </a:br>
            <a:r>
              <a:rPr lang="en-US" sz="3600" dirty="0" smtClean="0">
                <a:solidFill>
                  <a:srgbClr val="FFFFFF"/>
                </a:solidFill>
                <a:latin typeface="Wingdings"/>
                <a:ea typeface="Wingdings"/>
                <a:cs typeface="Wingdings"/>
                <a:sym typeface="Wingdings"/>
              </a:rPr>
              <a:t> 	</a:t>
            </a:r>
            <a:r>
              <a:rPr lang="en-US" sz="3600" dirty="0" smtClean="0">
                <a:solidFill>
                  <a:srgbClr val="FFFFFF"/>
                </a:solidFill>
                <a:latin typeface="American Typewriter"/>
                <a:cs typeface="American Typewriter"/>
                <a:sym typeface="Wingdings"/>
              </a:rPr>
              <a:t>Was copied </a:t>
            </a:r>
            <a:r>
              <a:rPr lang="en-US" sz="3600" i="1" dirty="0" smtClean="0">
                <a:solidFill>
                  <a:srgbClr val="FFFFFF"/>
                </a:solidFill>
                <a:latin typeface="American Typewriter"/>
                <a:cs typeface="American Typewriter"/>
                <a:sym typeface="Wingdings"/>
              </a:rPr>
              <a:t>adequately</a:t>
            </a:r>
            <a:r>
              <a:rPr lang="en-US" sz="3600" dirty="0" smtClean="0">
                <a:solidFill>
                  <a:srgbClr val="FFFFFF"/>
                </a:solidFill>
                <a:latin typeface="American Typewriter"/>
                <a:cs typeface="American Typewriter"/>
                <a:sym typeface="Wingdings"/>
              </a:rPr>
              <a:t>; the 	</a:t>
            </a:r>
            <a:r>
              <a:rPr lang="en-US" sz="3600" i="1" dirty="0" smtClean="0">
                <a:solidFill>
                  <a:srgbClr val="FFFFFF"/>
                </a:solidFill>
                <a:latin typeface="American Typewriter"/>
                <a:cs typeface="American Typewriter"/>
                <a:sym typeface="Wingdings"/>
              </a:rPr>
              <a:t>message </a:t>
            </a:r>
            <a:r>
              <a:rPr lang="en-US" sz="3600" dirty="0" smtClean="0">
                <a:solidFill>
                  <a:srgbClr val="FFFFFF"/>
                </a:solidFill>
                <a:latin typeface="American Typewriter"/>
                <a:cs typeface="American Typewriter"/>
                <a:sym typeface="Wingdings"/>
              </a:rPr>
              <a:t>was preserved</a:t>
            </a:r>
            <a:r>
              <a:rPr lang="en-US" sz="3600" dirty="0">
                <a:solidFill>
                  <a:srgbClr val="FFFFFF"/>
                </a:solidFill>
                <a:latin typeface="American Typewriter"/>
                <a:cs typeface="American Typewriter"/>
                <a:sym typeface="Wingdings"/>
              </a:rPr>
              <a:t> </a:t>
            </a:r>
            <a:r>
              <a:rPr lang="en-US" sz="3600" dirty="0" smtClean="0">
                <a:solidFill>
                  <a:srgbClr val="FFFFFF"/>
                </a:solidFill>
                <a:latin typeface="American Typewriter"/>
                <a:cs typeface="American Typewriter"/>
                <a:sym typeface="Wingdings"/>
              </a:rPr>
              <a:t>well.</a:t>
            </a:r>
            <a:br>
              <a:rPr lang="en-US" sz="3600" dirty="0" smtClean="0">
                <a:solidFill>
                  <a:srgbClr val="FFFFFF"/>
                </a:solidFill>
                <a:latin typeface="American Typewriter"/>
                <a:cs typeface="American Typewriter"/>
                <a:sym typeface="Wingdings"/>
              </a:rPr>
            </a:br>
            <a:r>
              <a:rPr lang="en-US" sz="3600" dirty="0" smtClean="0">
                <a:solidFill>
                  <a:srgbClr val="FFFFFF"/>
                </a:solidFill>
                <a:latin typeface="Wingdings"/>
                <a:ea typeface="Wingdings"/>
                <a:cs typeface="Wingdings"/>
                <a:sym typeface="Wingdings"/>
              </a:rPr>
              <a:t> 	</a:t>
            </a:r>
            <a:r>
              <a:rPr lang="en-US" sz="3600" dirty="0" smtClean="0">
                <a:solidFill>
                  <a:srgbClr val="FFFFFF"/>
                </a:solidFill>
                <a:latin typeface="American Typewriter"/>
                <a:cs typeface="American Typewriter"/>
                <a:sym typeface="Wingdings"/>
              </a:rPr>
              <a:t>It’s practical—it works!</a:t>
            </a:r>
            <a:br>
              <a:rPr lang="en-US" sz="3600" dirty="0" smtClean="0">
                <a:solidFill>
                  <a:srgbClr val="FFFFFF"/>
                </a:solidFill>
                <a:latin typeface="American Typewriter"/>
                <a:cs typeface="American Typewriter"/>
                <a:sym typeface="Wingdings"/>
              </a:rPr>
            </a:br>
            <a:endParaRPr lang="en-US" sz="3600" i="1" dirty="0">
              <a:solidFill>
                <a:srgbClr val="FFFFFF"/>
              </a:solidFill>
              <a:latin typeface="American Typewriter"/>
              <a:cs typeface="American Typewriter"/>
            </a:endParaRPr>
          </a:p>
        </p:txBody>
      </p:sp>
    </p:spTree>
    <p:extLst>
      <p:ext uri="{BB962C8B-B14F-4D97-AF65-F5344CB8AC3E}">
        <p14:creationId xmlns:p14="http://schemas.microsoft.com/office/powerpoint/2010/main" val="20231687"/>
      </p:ext>
    </p:extLst>
  </p:cSld>
  <p:clrMapOvr>
    <a:masterClrMapping/>
  </p:clrMapOvr>
  <p:transition xmlns:p14="http://schemas.microsoft.com/office/powerpoint/2010/main">
    <p:wheel spokes="1"/>
  </p:transitio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7323" y="276115"/>
            <a:ext cx="8216402" cy="6336833"/>
          </a:xfrm>
        </p:spPr>
        <p:txBody>
          <a:bodyPr/>
          <a:lstStyle/>
          <a:p>
            <a:pPr algn="l">
              <a:lnSpc>
                <a:spcPct val="110000"/>
              </a:lnSpc>
            </a:pPr>
            <a:r>
              <a:rPr lang="en-US" sz="3600" dirty="0" smtClean="0">
                <a:solidFill>
                  <a:schemeClr val="tx1"/>
                </a:solidFill>
                <a:latin typeface="Wingdings"/>
                <a:ea typeface="Wingdings"/>
                <a:cs typeface="Wingdings"/>
                <a:sym typeface="Wingdings"/>
              </a:rPr>
              <a:t> </a:t>
            </a:r>
            <a:r>
              <a:rPr lang="en-US" sz="3600" b="1" dirty="0" smtClean="0">
                <a:solidFill>
                  <a:srgbClr val="0000FF"/>
                </a:solidFill>
                <a:latin typeface="American Typewriter"/>
                <a:cs typeface="American Typewriter"/>
              </a:rPr>
              <a:t>Relational</a:t>
            </a:r>
            <a:r>
              <a:rPr lang="en-US" sz="3600" dirty="0" smtClean="0">
                <a:solidFill>
                  <a:schemeClr val="tx1"/>
                </a:solidFill>
                <a:latin typeface="American Typewriter"/>
                <a:cs typeface="American Typewriter"/>
              </a:rPr>
              <a:t/>
            </a:r>
            <a:br>
              <a:rPr lang="en-US" sz="3600" dirty="0" smtClean="0">
                <a:solidFill>
                  <a:schemeClr val="tx1"/>
                </a:solidFill>
                <a:latin typeface="American Typewriter"/>
                <a:cs typeface="American Typewriter"/>
              </a:rPr>
            </a:br>
            <a:r>
              <a:rPr lang="en-US" sz="3600" dirty="0" smtClean="0">
                <a:solidFill>
                  <a:schemeClr val="tx1"/>
                </a:solidFill>
                <a:latin typeface="Wingdings"/>
                <a:ea typeface="Wingdings"/>
                <a:cs typeface="Wingdings"/>
                <a:sym typeface="Wingdings"/>
              </a:rPr>
              <a:t> </a:t>
            </a:r>
            <a:r>
              <a:rPr lang="en-US" sz="3600" dirty="0" smtClean="0">
                <a:solidFill>
                  <a:schemeClr val="tx1"/>
                </a:solidFill>
                <a:latin typeface="American Typewriter"/>
                <a:cs typeface="American Typewriter"/>
              </a:rPr>
              <a:t>Torah = instruction, guidance</a:t>
            </a:r>
            <a:br>
              <a:rPr lang="en-US" sz="3600" dirty="0" smtClean="0">
                <a:solidFill>
                  <a:schemeClr val="tx1"/>
                </a:solidFill>
                <a:latin typeface="American Typewriter"/>
                <a:cs typeface="American Typewriter"/>
              </a:rPr>
            </a:br>
            <a:r>
              <a:rPr lang="en-US" sz="3600" dirty="0" smtClean="0">
                <a:solidFill>
                  <a:schemeClr val="tx1"/>
                </a:solidFill>
                <a:latin typeface="Wingdings"/>
                <a:ea typeface="Wingdings"/>
                <a:cs typeface="Wingdings"/>
                <a:sym typeface="Wingdings"/>
              </a:rPr>
              <a:t> </a:t>
            </a:r>
            <a:r>
              <a:rPr lang="en-US" sz="3600" dirty="0" smtClean="0">
                <a:solidFill>
                  <a:schemeClr val="tx1"/>
                </a:solidFill>
                <a:latin typeface="American Typewriter"/>
                <a:cs typeface="American Typewriter"/>
              </a:rPr>
              <a:t>To bring us to God</a:t>
            </a:r>
            <a:r>
              <a:rPr lang="en-US" sz="3600" dirty="0">
                <a:solidFill>
                  <a:schemeClr val="tx1"/>
                </a:solidFill>
                <a:latin typeface="American Typewriter"/>
                <a:cs typeface="American Typewriter"/>
              </a:rPr>
              <a:t/>
            </a:r>
            <a:br>
              <a:rPr lang="en-US" sz="3600" dirty="0">
                <a:solidFill>
                  <a:schemeClr val="tx1"/>
                </a:solidFill>
                <a:latin typeface="American Typewriter"/>
                <a:cs typeface="American Typewriter"/>
              </a:rPr>
            </a:br>
            <a:r>
              <a:rPr lang="en-US" sz="3600" dirty="0" smtClean="0">
                <a:solidFill>
                  <a:schemeClr val="tx1"/>
                </a:solidFill>
                <a:latin typeface="Wingdings"/>
                <a:ea typeface="Wingdings"/>
                <a:cs typeface="Wingdings"/>
                <a:sym typeface="Wingdings"/>
              </a:rPr>
              <a:t> </a:t>
            </a:r>
            <a:r>
              <a:rPr lang="en-US" sz="3600" dirty="0" smtClean="0">
                <a:solidFill>
                  <a:schemeClr val="tx1"/>
                </a:solidFill>
                <a:latin typeface="American Typewriter"/>
                <a:cs typeface="American Typewriter"/>
                <a:sym typeface="Wingdings"/>
              </a:rPr>
              <a:t>Isn’t a math text /science book</a:t>
            </a:r>
            <a:br>
              <a:rPr lang="en-US" sz="3600" dirty="0" smtClean="0">
                <a:solidFill>
                  <a:schemeClr val="tx1"/>
                </a:solidFill>
                <a:latin typeface="American Typewriter"/>
                <a:cs typeface="American Typewriter"/>
                <a:sym typeface="Wingdings"/>
              </a:rPr>
            </a:br>
            <a:r>
              <a:rPr lang="en-US" sz="3600" dirty="0">
                <a:solidFill>
                  <a:srgbClr val="0000FF"/>
                </a:solidFill>
                <a:latin typeface="American Typewriter"/>
                <a:cs typeface="American Typewriter"/>
                <a:sym typeface="Wingdings"/>
              </a:rPr>
              <a:t/>
            </a:r>
            <a:br>
              <a:rPr lang="en-US" sz="3600" dirty="0">
                <a:solidFill>
                  <a:srgbClr val="0000FF"/>
                </a:solidFill>
                <a:latin typeface="American Typewriter"/>
                <a:cs typeface="American Typewriter"/>
                <a:sym typeface="Wingdings"/>
              </a:rPr>
            </a:br>
            <a:r>
              <a:rPr lang="en-US" sz="3600" dirty="0" smtClean="0">
                <a:solidFill>
                  <a:srgbClr val="0000FF"/>
                </a:solidFill>
                <a:latin typeface="Wingdings"/>
                <a:ea typeface="Wingdings"/>
                <a:cs typeface="Wingdings"/>
                <a:sym typeface="Wingdings"/>
              </a:rPr>
              <a:t>	</a:t>
            </a:r>
            <a:r>
              <a:rPr lang="en-US" sz="3600" b="1" dirty="0" smtClean="0">
                <a:solidFill>
                  <a:schemeClr val="tx1"/>
                </a:solidFill>
                <a:latin typeface="American Typewriter"/>
                <a:cs typeface="American Typewriter"/>
                <a:sym typeface="Wingdings"/>
              </a:rPr>
              <a:t>Resonates</a:t>
            </a:r>
            <a:r>
              <a:rPr lang="en-US" sz="3600" dirty="0" smtClean="0">
                <a:solidFill>
                  <a:schemeClr val="tx1"/>
                </a:solidFill>
                <a:latin typeface="American Typewriter"/>
                <a:cs typeface="American Typewriter"/>
                <a:sym typeface="Wingdings"/>
              </a:rPr>
              <a:t> with and makes 	sense of life</a:t>
            </a:r>
            <a:r>
              <a:rPr lang="en-US" sz="3600" dirty="0" smtClean="0">
                <a:solidFill>
                  <a:srgbClr val="0000FF"/>
                </a:solidFill>
                <a:latin typeface="American Typewriter"/>
                <a:cs typeface="American Typewriter"/>
                <a:sym typeface="Wingdings"/>
              </a:rPr>
              <a:t/>
            </a:r>
            <a:br>
              <a:rPr lang="en-US" sz="3600" dirty="0" smtClean="0">
                <a:solidFill>
                  <a:srgbClr val="0000FF"/>
                </a:solidFill>
                <a:latin typeface="American Typewriter"/>
                <a:cs typeface="American Typewriter"/>
                <a:sym typeface="Wingdings"/>
              </a:rPr>
            </a:br>
            <a:r>
              <a:rPr lang="en-US" sz="3600" dirty="0" smtClean="0">
                <a:solidFill>
                  <a:srgbClr val="0000FF"/>
                </a:solidFill>
                <a:latin typeface="Wingdings"/>
                <a:ea typeface="Wingdings"/>
                <a:cs typeface="Wingdings"/>
                <a:sym typeface="Wingdings"/>
              </a:rPr>
              <a:t> 	</a:t>
            </a:r>
            <a:r>
              <a:rPr lang="en-US" sz="3600" dirty="0" smtClean="0">
                <a:solidFill>
                  <a:srgbClr val="0000FF"/>
                </a:solidFill>
                <a:latin typeface="American Typewriter"/>
                <a:cs typeface="American Typewriter"/>
                <a:sym typeface="Wingdings"/>
              </a:rPr>
              <a:t>Was copied </a:t>
            </a:r>
            <a:r>
              <a:rPr lang="en-US" sz="3600" i="1" dirty="0" smtClean="0">
                <a:solidFill>
                  <a:srgbClr val="0000FF"/>
                </a:solidFill>
                <a:latin typeface="American Typewriter"/>
                <a:cs typeface="American Typewriter"/>
                <a:sym typeface="Wingdings"/>
              </a:rPr>
              <a:t>adequately</a:t>
            </a:r>
            <a:r>
              <a:rPr lang="en-US" sz="3600" dirty="0" smtClean="0">
                <a:solidFill>
                  <a:srgbClr val="0000FF"/>
                </a:solidFill>
                <a:latin typeface="American Typewriter"/>
                <a:cs typeface="American Typewriter"/>
                <a:sym typeface="Wingdings"/>
              </a:rPr>
              <a:t>; the 	</a:t>
            </a:r>
            <a:r>
              <a:rPr lang="en-US" sz="3600" i="1" dirty="0" smtClean="0">
                <a:solidFill>
                  <a:srgbClr val="0000FF"/>
                </a:solidFill>
                <a:latin typeface="American Typewriter"/>
                <a:cs typeface="American Typewriter"/>
                <a:sym typeface="Wingdings"/>
              </a:rPr>
              <a:t>message </a:t>
            </a:r>
            <a:r>
              <a:rPr lang="en-US" sz="3600" dirty="0" smtClean="0">
                <a:solidFill>
                  <a:srgbClr val="0000FF"/>
                </a:solidFill>
                <a:latin typeface="American Typewriter"/>
                <a:cs typeface="American Typewriter"/>
                <a:sym typeface="Wingdings"/>
              </a:rPr>
              <a:t>was preserved</a:t>
            </a:r>
            <a:r>
              <a:rPr lang="en-US" sz="3600" dirty="0">
                <a:solidFill>
                  <a:srgbClr val="0000FF"/>
                </a:solidFill>
                <a:latin typeface="American Typewriter"/>
                <a:cs typeface="American Typewriter"/>
                <a:sym typeface="Wingdings"/>
              </a:rPr>
              <a:t> </a:t>
            </a:r>
            <a:r>
              <a:rPr lang="en-US" sz="3600" dirty="0" smtClean="0">
                <a:solidFill>
                  <a:srgbClr val="0000FF"/>
                </a:solidFill>
                <a:latin typeface="American Typewriter"/>
                <a:cs typeface="American Typewriter"/>
                <a:sym typeface="Wingdings"/>
              </a:rPr>
              <a:t>well.</a:t>
            </a:r>
            <a:br>
              <a:rPr lang="en-US" sz="3600" dirty="0" smtClean="0">
                <a:solidFill>
                  <a:srgbClr val="0000FF"/>
                </a:solidFill>
                <a:latin typeface="American Typewriter"/>
                <a:cs typeface="American Typewriter"/>
                <a:sym typeface="Wingdings"/>
              </a:rPr>
            </a:br>
            <a:r>
              <a:rPr lang="en-US" sz="3600" dirty="0" smtClean="0">
                <a:solidFill>
                  <a:srgbClr val="0000FF"/>
                </a:solidFill>
                <a:latin typeface="Wingdings"/>
                <a:ea typeface="Wingdings"/>
                <a:cs typeface="Wingdings"/>
                <a:sym typeface="Wingdings"/>
              </a:rPr>
              <a:t> 	</a:t>
            </a:r>
            <a:r>
              <a:rPr lang="en-US" sz="3600" dirty="0" smtClean="0">
                <a:solidFill>
                  <a:srgbClr val="0000FF"/>
                </a:solidFill>
                <a:latin typeface="American Typewriter"/>
                <a:cs typeface="American Typewriter"/>
                <a:sym typeface="Wingdings"/>
              </a:rPr>
              <a:t>It’s practical—it works!</a:t>
            </a:r>
            <a:br>
              <a:rPr lang="en-US" sz="3600" dirty="0" smtClean="0">
                <a:solidFill>
                  <a:srgbClr val="0000FF"/>
                </a:solidFill>
                <a:latin typeface="American Typewriter"/>
                <a:cs typeface="American Typewriter"/>
                <a:sym typeface="Wingdings"/>
              </a:rPr>
            </a:br>
            <a:endParaRPr lang="en-US" sz="3600" i="1" dirty="0">
              <a:solidFill>
                <a:srgbClr val="0000FF"/>
              </a:solidFill>
              <a:latin typeface="American Typewriter"/>
              <a:cs typeface="American Typewriter"/>
            </a:endParaRPr>
          </a:p>
        </p:txBody>
      </p:sp>
    </p:spTree>
    <p:extLst>
      <p:ext uri="{BB962C8B-B14F-4D97-AF65-F5344CB8AC3E}">
        <p14:creationId xmlns:p14="http://schemas.microsoft.com/office/powerpoint/2010/main" val="3249551282"/>
      </p:ext>
    </p:extLst>
  </p:cSld>
  <p:clrMapOvr>
    <a:masterClrMapping/>
  </p:clrMapOvr>
  <p:transition xmlns:p14="http://schemas.microsoft.com/office/powerpoint/2010/main">
    <p:wheel spokes="1"/>
  </p:transitio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4" name="Rectangle 5"/>
          <p:cNvSpPr>
            <a:spLocks noChangeArrowheads="1"/>
          </p:cNvSpPr>
          <p:nvPr/>
        </p:nvSpPr>
        <p:spPr bwMode="auto">
          <a:xfrm>
            <a:off x="3810000" y="2476500"/>
            <a:ext cx="9144000" cy="0"/>
          </a:xfrm>
          <a:prstGeom prst="rect">
            <a:avLst/>
          </a:prstGeom>
          <a:noFill/>
          <a:ln w="9525">
            <a:noFill/>
            <a:miter lim="800000"/>
            <a:headEnd/>
            <a:tailEnd/>
          </a:ln>
        </p:spPr>
        <p:txBody>
          <a:bodyPr>
            <a:spAutoFit/>
          </a:bodyPr>
          <a:lstStyle/>
          <a:p>
            <a:pPr defTabSz="914400" eaLnBrk="0" fontAlgn="base" hangingPunct="0">
              <a:spcBef>
                <a:spcPct val="0"/>
              </a:spcBef>
              <a:spcAft>
                <a:spcPct val="0"/>
              </a:spcAft>
            </a:pPr>
            <a:endParaRPr lang="en-US" sz="2800" b="1" i="1">
              <a:solidFill>
                <a:srgbClr val="FFFF00"/>
              </a:solidFill>
              <a:latin typeface="Times New Roman" pitchFamily="18" charset="0"/>
            </a:endParaRPr>
          </a:p>
        </p:txBody>
      </p:sp>
      <p:sp>
        <p:nvSpPr>
          <p:cNvPr id="3" name="Content Placeholder 2"/>
          <p:cNvSpPr>
            <a:spLocks noGrp="1"/>
          </p:cNvSpPr>
          <p:nvPr>
            <p:ph idx="1"/>
          </p:nvPr>
        </p:nvSpPr>
        <p:spPr>
          <a:xfrm>
            <a:off x="355636" y="1150471"/>
            <a:ext cx="3827894" cy="1159787"/>
          </a:xfrm>
        </p:spPr>
        <p:txBody>
          <a:bodyPr>
            <a:noAutofit/>
          </a:bodyPr>
          <a:lstStyle/>
          <a:p>
            <a:pPr marL="0" indent="0" algn="ctr">
              <a:lnSpc>
                <a:spcPct val="110000"/>
              </a:lnSpc>
              <a:buNone/>
            </a:pPr>
            <a:r>
              <a:rPr lang="en-US" sz="3200" b="1" cap="small" dirty="0" smtClean="0"/>
              <a:t>Accommodated speech</a:t>
            </a:r>
            <a:endParaRPr lang="en-US" sz="3200" b="1" cap="small" dirty="0">
              <a:effectLst/>
            </a:endParaRPr>
          </a:p>
        </p:txBody>
      </p:sp>
      <p:pic>
        <p:nvPicPr>
          <p:cNvPr id="8" name="Picture 7"/>
          <p:cNvPicPr>
            <a:picLocks noChangeAspect="1"/>
          </p:cNvPicPr>
          <p:nvPr/>
        </p:nvPicPr>
        <p:blipFill>
          <a:blip r:embed="rId2"/>
          <a:stretch>
            <a:fillRect/>
          </a:stretch>
        </p:blipFill>
        <p:spPr>
          <a:xfrm>
            <a:off x="825500" y="2876177"/>
            <a:ext cx="2984500" cy="2984500"/>
          </a:xfrm>
          <a:prstGeom prst="rect">
            <a:avLst/>
          </a:prstGeom>
        </p:spPr>
      </p:pic>
    </p:spTree>
    <p:extLst>
      <p:ext uri="{BB962C8B-B14F-4D97-AF65-F5344CB8AC3E}">
        <p14:creationId xmlns:p14="http://schemas.microsoft.com/office/powerpoint/2010/main" val="14493352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4" name="Rectangle 5"/>
          <p:cNvSpPr>
            <a:spLocks noChangeArrowheads="1"/>
          </p:cNvSpPr>
          <p:nvPr/>
        </p:nvSpPr>
        <p:spPr bwMode="auto">
          <a:xfrm>
            <a:off x="3810000" y="2476500"/>
            <a:ext cx="9144000" cy="0"/>
          </a:xfrm>
          <a:prstGeom prst="rect">
            <a:avLst/>
          </a:prstGeom>
          <a:noFill/>
          <a:ln w="9525">
            <a:noFill/>
            <a:miter lim="800000"/>
            <a:headEnd/>
            <a:tailEnd/>
          </a:ln>
        </p:spPr>
        <p:txBody>
          <a:bodyPr>
            <a:spAutoFit/>
          </a:bodyPr>
          <a:lstStyle/>
          <a:p>
            <a:pPr defTabSz="914400" eaLnBrk="0" fontAlgn="base" hangingPunct="0">
              <a:spcBef>
                <a:spcPct val="0"/>
              </a:spcBef>
              <a:spcAft>
                <a:spcPct val="0"/>
              </a:spcAft>
            </a:pPr>
            <a:endParaRPr lang="en-US" sz="2800" b="1" i="1">
              <a:solidFill>
                <a:srgbClr val="FFFF00"/>
              </a:solidFill>
              <a:latin typeface="Times New Roman" pitchFamily="18" charset="0"/>
            </a:endParaRPr>
          </a:p>
        </p:txBody>
      </p:sp>
      <p:sp>
        <p:nvSpPr>
          <p:cNvPr id="3" name="Content Placeholder 2"/>
          <p:cNvSpPr>
            <a:spLocks noGrp="1"/>
          </p:cNvSpPr>
          <p:nvPr>
            <p:ph idx="1"/>
          </p:nvPr>
        </p:nvSpPr>
        <p:spPr>
          <a:xfrm>
            <a:off x="355636" y="1150471"/>
            <a:ext cx="3827894" cy="1159787"/>
          </a:xfrm>
        </p:spPr>
        <p:txBody>
          <a:bodyPr>
            <a:noAutofit/>
          </a:bodyPr>
          <a:lstStyle/>
          <a:p>
            <a:pPr marL="0" indent="0" algn="ctr">
              <a:lnSpc>
                <a:spcPct val="110000"/>
              </a:lnSpc>
              <a:buNone/>
            </a:pPr>
            <a:r>
              <a:rPr lang="en-US" sz="3200" b="1" cap="small" dirty="0" smtClean="0"/>
              <a:t>Accommodated </a:t>
            </a:r>
            <a:r>
              <a:rPr lang="en-US" sz="3200" b="1" cap="small" dirty="0"/>
              <a:t>speech</a:t>
            </a:r>
            <a:endParaRPr lang="en-US" sz="3200" b="1" cap="small" dirty="0">
              <a:effectLst/>
            </a:endParaRPr>
          </a:p>
        </p:txBody>
      </p:sp>
      <p:pic>
        <p:nvPicPr>
          <p:cNvPr id="4" name="Picture 3"/>
          <p:cNvPicPr>
            <a:picLocks noChangeAspect="1"/>
          </p:cNvPicPr>
          <p:nvPr/>
        </p:nvPicPr>
        <p:blipFill>
          <a:blip r:embed="rId2"/>
          <a:stretch>
            <a:fillRect/>
          </a:stretch>
        </p:blipFill>
        <p:spPr>
          <a:xfrm>
            <a:off x="4671509" y="381000"/>
            <a:ext cx="2933550" cy="2816208"/>
          </a:xfrm>
          <a:prstGeom prst="rect">
            <a:avLst/>
          </a:prstGeom>
        </p:spPr>
      </p:pic>
      <p:pic>
        <p:nvPicPr>
          <p:cNvPr id="8" name="Picture 7"/>
          <p:cNvPicPr>
            <a:picLocks noChangeAspect="1"/>
          </p:cNvPicPr>
          <p:nvPr/>
        </p:nvPicPr>
        <p:blipFill>
          <a:blip r:embed="rId3"/>
          <a:stretch>
            <a:fillRect/>
          </a:stretch>
        </p:blipFill>
        <p:spPr>
          <a:xfrm>
            <a:off x="825500" y="2876177"/>
            <a:ext cx="2984500" cy="2984500"/>
          </a:xfrm>
          <a:prstGeom prst="rect">
            <a:avLst/>
          </a:prstGeom>
        </p:spPr>
      </p:pic>
    </p:spTree>
    <p:extLst>
      <p:ext uri="{BB962C8B-B14F-4D97-AF65-F5344CB8AC3E}">
        <p14:creationId xmlns:p14="http://schemas.microsoft.com/office/powerpoint/2010/main" val="6260551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4" name="Rectangle 5"/>
          <p:cNvSpPr>
            <a:spLocks noChangeArrowheads="1"/>
          </p:cNvSpPr>
          <p:nvPr/>
        </p:nvSpPr>
        <p:spPr bwMode="auto">
          <a:xfrm>
            <a:off x="3810000" y="2476500"/>
            <a:ext cx="9144000" cy="0"/>
          </a:xfrm>
          <a:prstGeom prst="rect">
            <a:avLst/>
          </a:prstGeom>
          <a:noFill/>
          <a:ln w="9525">
            <a:noFill/>
            <a:miter lim="800000"/>
            <a:headEnd/>
            <a:tailEnd/>
          </a:ln>
        </p:spPr>
        <p:txBody>
          <a:bodyPr>
            <a:spAutoFit/>
          </a:bodyPr>
          <a:lstStyle/>
          <a:p>
            <a:pPr defTabSz="914400" eaLnBrk="0" fontAlgn="base" hangingPunct="0">
              <a:spcBef>
                <a:spcPct val="0"/>
              </a:spcBef>
              <a:spcAft>
                <a:spcPct val="0"/>
              </a:spcAft>
            </a:pPr>
            <a:endParaRPr lang="en-US" sz="2800" b="1" i="1">
              <a:solidFill>
                <a:srgbClr val="FFFF00"/>
              </a:solidFill>
              <a:latin typeface="Times New Roman" pitchFamily="18" charset="0"/>
            </a:endParaRPr>
          </a:p>
        </p:txBody>
      </p:sp>
      <p:sp>
        <p:nvSpPr>
          <p:cNvPr id="3" name="Content Placeholder 2"/>
          <p:cNvSpPr>
            <a:spLocks noGrp="1"/>
          </p:cNvSpPr>
          <p:nvPr>
            <p:ph idx="1"/>
          </p:nvPr>
        </p:nvSpPr>
        <p:spPr>
          <a:xfrm>
            <a:off x="355636" y="1150471"/>
            <a:ext cx="3827894" cy="1159787"/>
          </a:xfrm>
        </p:spPr>
        <p:txBody>
          <a:bodyPr>
            <a:noAutofit/>
          </a:bodyPr>
          <a:lstStyle/>
          <a:p>
            <a:pPr marL="0" indent="0" algn="ctr">
              <a:lnSpc>
                <a:spcPct val="110000"/>
              </a:lnSpc>
              <a:buNone/>
            </a:pPr>
            <a:r>
              <a:rPr lang="en-US" sz="3200" b="1" cap="small" dirty="0" smtClean="0"/>
              <a:t>Accommodated </a:t>
            </a:r>
            <a:r>
              <a:rPr lang="en-US" sz="3200" b="1" cap="small" dirty="0"/>
              <a:t>speech</a:t>
            </a:r>
            <a:endParaRPr lang="en-US" sz="3200" b="1" cap="small" dirty="0">
              <a:effectLst/>
            </a:endParaRPr>
          </a:p>
        </p:txBody>
      </p:sp>
      <p:pic>
        <p:nvPicPr>
          <p:cNvPr id="4" name="Picture 3"/>
          <p:cNvPicPr>
            <a:picLocks noChangeAspect="1"/>
          </p:cNvPicPr>
          <p:nvPr/>
        </p:nvPicPr>
        <p:blipFill>
          <a:blip r:embed="rId3"/>
          <a:stretch>
            <a:fillRect/>
          </a:stretch>
        </p:blipFill>
        <p:spPr>
          <a:xfrm>
            <a:off x="4671509" y="381000"/>
            <a:ext cx="2933550" cy="2816208"/>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183530" y="3645647"/>
            <a:ext cx="3931920" cy="2681941"/>
          </a:xfrm>
          <a:prstGeom prst="rect">
            <a:avLst/>
          </a:prstGeom>
        </p:spPr>
      </p:pic>
      <p:pic>
        <p:nvPicPr>
          <p:cNvPr id="8" name="Picture 7"/>
          <p:cNvPicPr>
            <a:picLocks noChangeAspect="1"/>
          </p:cNvPicPr>
          <p:nvPr/>
        </p:nvPicPr>
        <p:blipFill>
          <a:blip r:embed="rId5"/>
          <a:stretch>
            <a:fillRect/>
          </a:stretch>
        </p:blipFill>
        <p:spPr>
          <a:xfrm>
            <a:off x="825500" y="2876177"/>
            <a:ext cx="2984500" cy="2984500"/>
          </a:xfrm>
          <a:prstGeom prst="rect">
            <a:avLst/>
          </a:prstGeom>
        </p:spPr>
      </p:pic>
    </p:spTree>
    <p:extLst>
      <p:ext uri="{BB962C8B-B14F-4D97-AF65-F5344CB8AC3E}">
        <p14:creationId xmlns:p14="http://schemas.microsoft.com/office/powerpoint/2010/main" val="25834608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a:xfrm>
            <a:off x="685800" y="1219200"/>
            <a:ext cx="7772400" cy="3802544"/>
          </a:xfrm>
        </p:spPr>
        <p:txBody>
          <a:bodyPr>
            <a:normAutofit fontScale="90000"/>
          </a:bodyPr>
          <a:lstStyle/>
          <a:p>
            <a:r>
              <a:rPr lang="en-US" sz="3600" dirty="0" smtClean="0">
                <a:solidFill>
                  <a:srgbClr val="FFFF00"/>
                </a:solidFill>
              </a:rPr>
              <a:t>Potter</a:t>
            </a:r>
            <a:r>
              <a:rPr lang="en-US" sz="3600" dirty="0" smtClean="0"/>
              <a:t/>
            </a:r>
            <a:br>
              <a:rPr lang="en-US" sz="3600" dirty="0" smtClean="0"/>
            </a:br>
            <a:r>
              <a:rPr lang="en-US" sz="3600" dirty="0"/>
              <a:t/>
            </a:r>
            <a:br>
              <a:rPr lang="en-US" sz="3600" dirty="0"/>
            </a:br>
            <a:r>
              <a:rPr lang="en-US" sz="3600" dirty="0" smtClean="0">
                <a:solidFill>
                  <a:srgbClr val="FFFFFF"/>
                </a:solidFill>
              </a:rPr>
              <a:t>Surgeon </a:t>
            </a:r>
            <a:r>
              <a:rPr lang="en-US" sz="3600" dirty="0"/>
              <a:t/>
            </a:r>
            <a:br>
              <a:rPr lang="en-US" sz="3600" dirty="0"/>
            </a:br>
            <a:r>
              <a:rPr lang="en-US" sz="3600" dirty="0"/>
              <a:t/>
            </a:r>
            <a:br>
              <a:rPr lang="en-US" sz="3600" dirty="0"/>
            </a:br>
            <a:r>
              <a:rPr lang="en-US" sz="3600" dirty="0" smtClean="0"/>
              <a:t>Gardener</a:t>
            </a:r>
            <a:r>
              <a:rPr lang="en-US" sz="3600" dirty="0" smtClean="0">
                <a:solidFill>
                  <a:srgbClr val="FFFF00"/>
                </a:solidFill>
              </a:rPr>
              <a:t> </a:t>
            </a:r>
            <a:br>
              <a:rPr lang="en-US" sz="3600" dirty="0" smtClean="0">
                <a:solidFill>
                  <a:srgbClr val="FFFF00"/>
                </a:solidFill>
              </a:rPr>
            </a:br>
            <a:r>
              <a:rPr lang="en-US" sz="3600" dirty="0">
                <a:solidFill>
                  <a:schemeClr val="bg1"/>
                </a:solidFill>
              </a:rPr>
              <a:t/>
            </a:r>
            <a:br>
              <a:rPr lang="en-US" sz="3600" dirty="0">
                <a:solidFill>
                  <a:schemeClr val="bg1"/>
                </a:solidFill>
              </a:rPr>
            </a:br>
            <a:r>
              <a:rPr lang="en-US" sz="3600" dirty="0" smtClean="0">
                <a:solidFill>
                  <a:srgbClr val="FFFFFF"/>
                </a:solidFill>
              </a:rPr>
              <a:t>Tailor</a:t>
            </a:r>
          </a:p>
        </p:txBody>
      </p:sp>
    </p:spTree>
    <p:extLst>
      <p:ext uri="{BB962C8B-B14F-4D97-AF65-F5344CB8AC3E}">
        <p14:creationId xmlns:p14="http://schemas.microsoft.com/office/powerpoint/2010/main" val="18839319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a:xfrm>
            <a:off x="685800" y="1219200"/>
            <a:ext cx="7772400" cy="3802544"/>
          </a:xfrm>
        </p:spPr>
        <p:txBody>
          <a:bodyPr>
            <a:normAutofit fontScale="90000"/>
          </a:bodyPr>
          <a:lstStyle/>
          <a:p>
            <a:r>
              <a:rPr lang="en-US" sz="3600" dirty="0" smtClean="0"/>
              <a:t>Potter</a:t>
            </a:r>
            <a:br>
              <a:rPr lang="en-US" sz="3600" dirty="0" smtClean="0"/>
            </a:br>
            <a:r>
              <a:rPr lang="en-US" sz="3600" dirty="0"/>
              <a:t/>
            </a:r>
            <a:br>
              <a:rPr lang="en-US" sz="3600" dirty="0"/>
            </a:br>
            <a:r>
              <a:rPr lang="en-US" sz="3600" dirty="0" smtClean="0">
                <a:solidFill>
                  <a:srgbClr val="FFFF00"/>
                </a:solidFill>
              </a:rPr>
              <a:t>Surgeon</a:t>
            </a:r>
            <a:r>
              <a:rPr lang="en-US" sz="3600" dirty="0" smtClean="0"/>
              <a:t> </a:t>
            </a:r>
            <a:r>
              <a:rPr lang="en-US" sz="3600" dirty="0"/>
              <a:t/>
            </a:r>
            <a:br>
              <a:rPr lang="en-US" sz="3600" dirty="0"/>
            </a:br>
            <a:r>
              <a:rPr lang="en-US" sz="3600" dirty="0"/>
              <a:t/>
            </a:r>
            <a:br>
              <a:rPr lang="en-US" sz="3600" dirty="0"/>
            </a:br>
            <a:r>
              <a:rPr lang="en-US" sz="3600" dirty="0" smtClean="0"/>
              <a:t>Gardener</a:t>
            </a:r>
            <a:r>
              <a:rPr lang="en-US" sz="3600" dirty="0" smtClean="0">
                <a:solidFill>
                  <a:srgbClr val="FFFF00"/>
                </a:solidFill>
              </a:rPr>
              <a:t> </a:t>
            </a:r>
            <a:br>
              <a:rPr lang="en-US" sz="3600" dirty="0" smtClean="0">
                <a:solidFill>
                  <a:srgbClr val="FFFF00"/>
                </a:solidFill>
              </a:rPr>
            </a:br>
            <a:r>
              <a:rPr lang="en-US" sz="3600" dirty="0">
                <a:solidFill>
                  <a:schemeClr val="bg1"/>
                </a:solidFill>
              </a:rPr>
              <a:t/>
            </a:r>
            <a:br>
              <a:rPr lang="en-US" sz="3600" dirty="0">
                <a:solidFill>
                  <a:schemeClr val="bg1"/>
                </a:solidFill>
              </a:rPr>
            </a:br>
            <a:r>
              <a:rPr lang="en-US" sz="3600" dirty="0" smtClean="0">
                <a:solidFill>
                  <a:srgbClr val="FFFFFF"/>
                </a:solidFill>
              </a:rPr>
              <a:t>Tailor</a:t>
            </a:r>
          </a:p>
        </p:txBody>
      </p:sp>
    </p:spTree>
    <p:extLst>
      <p:ext uri="{BB962C8B-B14F-4D97-AF65-F5344CB8AC3E}">
        <p14:creationId xmlns:p14="http://schemas.microsoft.com/office/powerpoint/2010/main" val="42793250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a:xfrm>
            <a:off x="685800" y="1219200"/>
            <a:ext cx="7772400" cy="3802544"/>
          </a:xfrm>
        </p:spPr>
        <p:txBody>
          <a:bodyPr>
            <a:normAutofit fontScale="90000"/>
          </a:bodyPr>
          <a:lstStyle/>
          <a:p>
            <a:r>
              <a:rPr lang="en-US" sz="3600" dirty="0" smtClean="0"/>
              <a:t>Potter</a:t>
            </a:r>
            <a:br>
              <a:rPr lang="en-US" sz="3600" dirty="0" smtClean="0"/>
            </a:br>
            <a:r>
              <a:rPr lang="en-US" sz="3600" dirty="0"/>
              <a:t/>
            </a:r>
            <a:br>
              <a:rPr lang="en-US" sz="3600" dirty="0"/>
            </a:br>
            <a:r>
              <a:rPr lang="en-US" sz="3600" dirty="0" smtClean="0"/>
              <a:t>Surgeon </a:t>
            </a:r>
            <a:r>
              <a:rPr lang="en-US" sz="3600" dirty="0"/>
              <a:t/>
            </a:r>
            <a:br>
              <a:rPr lang="en-US" sz="3600" dirty="0"/>
            </a:br>
            <a:r>
              <a:rPr lang="en-US" sz="3600" dirty="0"/>
              <a:t/>
            </a:r>
            <a:br>
              <a:rPr lang="en-US" sz="3600" dirty="0"/>
            </a:br>
            <a:r>
              <a:rPr lang="en-US" sz="3600" dirty="0" smtClean="0">
                <a:solidFill>
                  <a:srgbClr val="FFFF00"/>
                </a:solidFill>
              </a:rPr>
              <a:t>Gardener </a:t>
            </a:r>
            <a:br>
              <a:rPr lang="en-US" sz="3600" dirty="0" smtClean="0">
                <a:solidFill>
                  <a:srgbClr val="FFFF00"/>
                </a:solidFill>
              </a:rPr>
            </a:br>
            <a:r>
              <a:rPr lang="en-US" sz="3600" dirty="0">
                <a:solidFill>
                  <a:schemeClr val="bg1"/>
                </a:solidFill>
              </a:rPr>
              <a:t/>
            </a:r>
            <a:br>
              <a:rPr lang="en-US" sz="3600" dirty="0">
                <a:solidFill>
                  <a:schemeClr val="bg1"/>
                </a:solidFill>
              </a:rPr>
            </a:br>
            <a:r>
              <a:rPr lang="en-US" sz="3600" dirty="0" smtClean="0">
                <a:solidFill>
                  <a:srgbClr val="FFFFFF"/>
                </a:solidFill>
              </a:rPr>
              <a:t>Tailor</a:t>
            </a:r>
          </a:p>
        </p:txBody>
      </p:sp>
    </p:spTree>
    <p:extLst>
      <p:ext uri="{BB962C8B-B14F-4D97-AF65-F5344CB8AC3E}">
        <p14:creationId xmlns:p14="http://schemas.microsoft.com/office/powerpoint/2010/main" val="33633545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a:xfrm>
            <a:off x="685800" y="1219200"/>
            <a:ext cx="7772400" cy="3802544"/>
          </a:xfrm>
        </p:spPr>
        <p:txBody>
          <a:bodyPr>
            <a:normAutofit fontScale="90000"/>
          </a:bodyPr>
          <a:lstStyle/>
          <a:p>
            <a:r>
              <a:rPr lang="en-US" sz="3600" dirty="0" smtClean="0"/>
              <a:t>Potter</a:t>
            </a:r>
            <a:br>
              <a:rPr lang="en-US" sz="3600" dirty="0" smtClean="0"/>
            </a:br>
            <a:r>
              <a:rPr lang="en-US" sz="3600" dirty="0"/>
              <a:t/>
            </a:r>
            <a:br>
              <a:rPr lang="en-US" sz="3600" dirty="0"/>
            </a:br>
            <a:r>
              <a:rPr lang="en-US" sz="3600" dirty="0" smtClean="0"/>
              <a:t>Surgeon </a:t>
            </a:r>
            <a:r>
              <a:rPr lang="en-US" sz="3600" dirty="0"/>
              <a:t/>
            </a:r>
            <a:br>
              <a:rPr lang="en-US" sz="3600" dirty="0"/>
            </a:br>
            <a:r>
              <a:rPr lang="en-US" sz="3600" dirty="0"/>
              <a:t/>
            </a:r>
            <a:br>
              <a:rPr lang="en-US" sz="3600" dirty="0"/>
            </a:br>
            <a:r>
              <a:rPr lang="en-US" sz="3600" dirty="0" smtClean="0"/>
              <a:t>Gardener </a:t>
            </a:r>
            <a:r>
              <a:rPr lang="en-US" sz="3600" dirty="0" smtClean="0">
                <a:solidFill>
                  <a:schemeClr val="bg1"/>
                </a:solidFill>
              </a:rPr>
              <a:t/>
            </a:r>
            <a:br>
              <a:rPr lang="en-US" sz="3600" dirty="0" smtClean="0">
                <a:solidFill>
                  <a:schemeClr val="bg1"/>
                </a:solidFill>
              </a:rPr>
            </a:br>
            <a:r>
              <a:rPr lang="en-US" sz="3600" dirty="0">
                <a:solidFill>
                  <a:schemeClr val="bg1"/>
                </a:solidFill>
              </a:rPr>
              <a:t/>
            </a:r>
            <a:br>
              <a:rPr lang="en-US" sz="3600" dirty="0">
                <a:solidFill>
                  <a:schemeClr val="bg1"/>
                </a:solidFill>
              </a:rPr>
            </a:br>
            <a:r>
              <a:rPr lang="en-US" sz="3600" dirty="0" smtClean="0">
                <a:solidFill>
                  <a:srgbClr val="FFFF00"/>
                </a:solidFill>
              </a:rPr>
              <a:t>Tailor</a:t>
            </a:r>
          </a:p>
        </p:txBody>
      </p:sp>
    </p:spTree>
    <p:extLst>
      <p:ext uri="{BB962C8B-B14F-4D97-AF65-F5344CB8AC3E}">
        <p14:creationId xmlns:p14="http://schemas.microsoft.com/office/powerpoint/2010/main" val="29970181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17854" y="276115"/>
            <a:ext cx="7923995" cy="6336833"/>
          </a:xfrm>
        </p:spPr>
        <p:txBody>
          <a:bodyPr/>
          <a:lstStyle/>
          <a:p>
            <a:pPr>
              <a:lnSpc>
                <a:spcPct val="110000"/>
              </a:lnSpc>
            </a:pPr>
            <a:r>
              <a:rPr lang="en-US" sz="5500" dirty="0" smtClean="0">
                <a:solidFill>
                  <a:schemeClr val="tx1"/>
                </a:solidFill>
                <a:latin typeface="American Typewriter"/>
                <a:cs typeface="American Typewriter"/>
              </a:rPr>
              <a:t>3. there’s more than one way to tell a story.</a:t>
            </a:r>
            <a:endParaRPr lang="en-US" sz="5500" i="1" dirty="0">
              <a:solidFill>
                <a:schemeClr val="tx1"/>
              </a:solidFill>
              <a:latin typeface="American Typewriter"/>
              <a:cs typeface="American Typewriter"/>
            </a:endParaRPr>
          </a:p>
        </p:txBody>
      </p:sp>
    </p:spTree>
    <p:extLst>
      <p:ext uri="{BB962C8B-B14F-4D97-AF65-F5344CB8AC3E}">
        <p14:creationId xmlns:p14="http://schemas.microsoft.com/office/powerpoint/2010/main" val="863621942"/>
      </p:ext>
    </p:extLst>
  </p:cSld>
  <p:clrMapOvr>
    <a:masterClrMapping/>
  </p:clrMapOvr>
  <p:transition xmlns:p14="http://schemas.microsoft.com/office/powerpoint/2010/main">
    <p:wheel spokes="1"/>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42011"/>
            <a:ext cx="7772400" cy="2151989"/>
          </a:xfrm>
        </p:spPr>
        <p:txBody>
          <a:bodyPr>
            <a:normAutofit/>
          </a:bodyPr>
          <a:lstStyle/>
          <a:p>
            <a:endParaRPr lang="en-US" sz="6000" cap="small" dirty="0">
              <a:solidFill>
                <a:schemeClr val="bg1"/>
              </a:solidFill>
              <a:latin typeface="Bodoni 72 Book Italic"/>
              <a:cs typeface="Bodoni 72 Book Italic"/>
            </a:endParaRPr>
          </a:p>
        </p:txBody>
      </p:sp>
      <p:sp>
        <p:nvSpPr>
          <p:cNvPr id="3" name="Subtitle 2"/>
          <p:cNvSpPr>
            <a:spLocks noGrp="1"/>
          </p:cNvSpPr>
          <p:nvPr>
            <p:ph type="subTitle" idx="1"/>
          </p:nvPr>
        </p:nvSpPr>
        <p:spPr>
          <a:xfrm>
            <a:off x="1371600" y="4591773"/>
            <a:ext cx="6400800" cy="1479415"/>
          </a:xfrm>
        </p:spPr>
        <p:txBody>
          <a:bodyPr>
            <a:normAutofit/>
          </a:bodyPr>
          <a:lstStyle/>
          <a:p>
            <a:pPr>
              <a:lnSpc>
                <a:spcPct val="90000"/>
              </a:lnSpc>
            </a:pPr>
            <a:endParaRPr lang="en-US" dirty="0">
              <a:solidFill>
                <a:srgbClr val="FFFFFF"/>
              </a:solidFill>
            </a:endParaRPr>
          </a:p>
        </p:txBody>
      </p:sp>
      <p:pic>
        <p:nvPicPr>
          <p:cNvPr id="4" name="Picture 3"/>
          <p:cNvPicPr>
            <a:picLocks noChangeAspect="1"/>
          </p:cNvPicPr>
          <p:nvPr/>
        </p:nvPicPr>
        <p:blipFill>
          <a:blip r:embed="rId2"/>
          <a:stretch>
            <a:fillRect/>
          </a:stretch>
        </p:blipFill>
        <p:spPr>
          <a:xfrm>
            <a:off x="2402479" y="212001"/>
            <a:ext cx="4321836" cy="1440612"/>
          </a:xfrm>
          <a:prstGeom prst="rect">
            <a:avLst/>
          </a:prstGeom>
        </p:spPr>
      </p:pic>
      <p:pic>
        <p:nvPicPr>
          <p:cNvPr id="5" name="Picture 4" descr="2016-07-31 10.49.10.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58759" y="1938422"/>
            <a:ext cx="6034505" cy="4525878"/>
          </a:xfrm>
          <a:prstGeom prst="rect">
            <a:avLst/>
          </a:prstGeom>
        </p:spPr>
      </p:pic>
    </p:spTree>
    <p:extLst>
      <p:ext uri="{BB962C8B-B14F-4D97-AF65-F5344CB8AC3E}">
        <p14:creationId xmlns:p14="http://schemas.microsoft.com/office/powerpoint/2010/main" val="2545842149"/>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3" name="Straight Connector 2"/>
          <p:cNvCxnSpPr/>
          <p:nvPr/>
        </p:nvCxnSpPr>
        <p:spPr>
          <a:xfrm>
            <a:off x="0" y="0"/>
            <a:ext cx="457200" cy="0"/>
          </a:xfrm>
          <a:prstGeom prst="line">
            <a:avLst/>
          </a:prstGeom>
          <a:ln w="0" cap="flat" cmpd="sng" algn="ctr">
            <a:solidFill>
              <a:srgbClr val="FE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sp>
        <p:nvSpPr>
          <p:cNvPr id="624642" name="Rectangle 2"/>
          <p:cNvSpPr>
            <a:spLocks noGrp="1" noChangeArrowheads="1"/>
          </p:cNvSpPr>
          <p:nvPr>
            <p:ph type="ctrTitle"/>
          </p:nvPr>
        </p:nvSpPr>
        <p:spPr>
          <a:xfrm>
            <a:off x="533400" y="533400"/>
            <a:ext cx="8229600" cy="5641975"/>
          </a:xfrm>
        </p:spPr>
        <p:txBody>
          <a:bodyPr/>
          <a:lstStyle/>
          <a:p>
            <a:pPr algn="l"/>
            <a:r>
              <a:rPr lang="en-US" sz="3600" dirty="0" smtClean="0">
                <a:solidFill>
                  <a:srgbClr val="FFFF00"/>
                </a:solidFill>
              </a:rPr>
              <a:t>Multiple creation accounts</a:t>
            </a:r>
            <a:r>
              <a:rPr lang="en-US" sz="3600" dirty="0"/>
              <a:t/>
            </a:r>
            <a:br>
              <a:rPr lang="en-US" sz="3600" dirty="0"/>
            </a:br>
            <a:r>
              <a:rPr lang="en-US" sz="3400" dirty="0" smtClean="0"/>
              <a:t>:</a:t>
            </a:r>
            <a:br>
              <a:rPr lang="en-US" sz="3400" dirty="0" smtClean="0"/>
            </a:br>
            <a:r>
              <a:rPr lang="en-US" sz="3400" dirty="0" smtClean="0">
                <a:solidFill>
                  <a:schemeClr val="bg1"/>
                </a:solidFill>
              </a:rPr>
              <a:t>Genesis 1:1-2:3</a:t>
            </a:r>
            <a:br>
              <a:rPr lang="en-US" sz="3400" dirty="0" smtClean="0">
                <a:solidFill>
                  <a:schemeClr val="bg1"/>
                </a:solidFill>
              </a:rPr>
            </a:br>
            <a:r>
              <a:rPr lang="en-US" sz="3400" dirty="0" smtClean="0">
                <a:solidFill>
                  <a:schemeClr val="tx1"/>
                </a:solidFill>
              </a:rPr>
              <a:t>Genesis 2:4-25</a:t>
            </a:r>
            <a:br>
              <a:rPr lang="en-US" sz="3400" dirty="0" smtClean="0">
                <a:solidFill>
                  <a:schemeClr val="tx1"/>
                </a:solidFill>
              </a:rPr>
            </a:br>
            <a:r>
              <a:rPr lang="en-US" sz="3400" dirty="0" smtClean="0">
                <a:solidFill>
                  <a:schemeClr val="tx1"/>
                </a:solidFill>
              </a:rPr>
              <a:t>Proverbs 8:22-31</a:t>
            </a:r>
            <a:br>
              <a:rPr lang="en-US" sz="3400" dirty="0" smtClean="0">
                <a:solidFill>
                  <a:schemeClr val="tx1"/>
                </a:solidFill>
              </a:rPr>
            </a:br>
            <a:r>
              <a:rPr lang="en-US" sz="3400" dirty="0">
                <a:solidFill>
                  <a:schemeClr val="bg1"/>
                </a:solidFill>
              </a:rPr>
              <a:t/>
            </a:r>
            <a:br>
              <a:rPr lang="en-US" sz="3400" dirty="0">
                <a:solidFill>
                  <a:schemeClr val="bg1"/>
                </a:solidFill>
              </a:rPr>
            </a:br>
            <a:r>
              <a:rPr lang="en-US" sz="3400" dirty="0" smtClean="0">
                <a:solidFill>
                  <a:schemeClr val="bg1"/>
                </a:solidFill>
              </a:rPr>
              <a:t/>
            </a:r>
            <a:br>
              <a:rPr lang="en-US" sz="3400" dirty="0" smtClean="0">
                <a:solidFill>
                  <a:schemeClr val="bg1"/>
                </a:solidFill>
              </a:rPr>
            </a:br>
            <a:r>
              <a:rPr lang="en-US" sz="3400" dirty="0">
                <a:solidFill>
                  <a:schemeClr val="bg1"/>
                </a:solidFill>
              </a:rPr>
              <a:t/>
            </a:r>
            <a:br>
              <a:rPr lang="en-US" sz="3400" dirty="0">
                <a:solidFill>
                  <a:schemeClr val="bg1"/>
                </a:solidFill>
              </a:rPr>
            </a:br>
            <a:r>
              <a:rPr lang="en-US" sz="3400" dirty="0" smtClean="0">
                <a:solidFill>
                  <a:schemeClr val="bg1"/>
                </a:solidFill>
              </a:rPr>
              <a:t/>
            </a:r>
            <a:br>
              <a:rPr lang="en-US" sz="3400" dirty="0" smtClean="0">
                <a:solidFill>
                  <a:schemeClr val="bg1"/>
                </a:solidFill>
              </a:rPr>
            </a:br>
            <a:r>
              <a:rPr lang="en-US" sz="2900" dirty="0">
                <a:solidFill>
                  <a:schemeClr val="tx1"/>
                </a:solidFill>
              </a:rPr>
              <a:t/>
            </a:r>
            <a:br>
              <a:rPr lang="en-US" sz="2900" dirty="0">
                <a:solidFill>
                  <a:schemeClr val="tx1"/>
                </a:solidFill>
              </a:rPr>
            </a:br>
            <a:r>
              <a:rPr lang="en-US" sz="2900" dirty="0" smtClean="0">
                <a:solidFill>
                  <a:schemeClr val="tx1"/>
                </a:solidFill>
              </a:rPr>
              <a:t>PO</a:t>
            </a:r>
            <a:endParaRPr lang="en-US" sz="2900" dirty="0">
              <a:solidFill>
                <a:schemeClr val="tx1"/>
              </a:solidFill>
            </a:endParaRPr>
          </a:p>
        </p:txBody>
      </p:sp>
      <p:cxnSp>
        <p:nvCxnSpPr>
          <p:cNvPr id="4" name="Straight Connector 3"/>
          <p:cNvCxnSpPr/>
          <p:nvPr/>
        </p:nvCxnSpPr>
        <p:spPr>
          <a:xfrm>
            <a:off x="0" y="0"/>
            <a:ext cx="0" cy="457200"/>
          </a:xfrm>
          <a:prstGeom prst="line">
            <a:avLst/>
          </a:prstGeom>
          <a:ln w="0" cap="flat" cmpd="sng" algn="ctr">
            <a:solidFill>
              <a:srgbClr val="FD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0666330"/>
      </p:ext>
    </p:extLst>
  </p:cSld>
  <p:clrMapOvr>
    <a:masterClrMapping/>
  </p:clrMapOvr>
  <p:transition xmlns:p14="http://schemas.microsoft.com/office/powerpoint/2010/main">
    <p:wheel spokes="1"/>
  </p:transitio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3" name="Straight Connector 2"/>
          <p:cNvCxnSpPr/>
          <p:nvPr/>
        </p:nvCxnSpPr>
        <p:spPr>
          <a:xfrm>
            <a:off x="0" y="0"/>
            <a:ext cx="457200" cy="0"/>
          </a:xfrm>
          <a:prstGeom prst="line">
            <a:avLst/>
          </a:prstGeom>
          <a:ln w="0" cap="flat" cmpd="sng" algn="ctr">
            <a:solidFill>
              <a:srgbClr val="FE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sp>
        <p:nvSpPr>
          <p:cNvPr id="624642" name="Rectangle 2"/>
          <p:cNvSpPr>
            <a:spLocks noGrp="1" noChangeArrowheads="1"/>
          </p:cNvSpPr>
          <p:nvPr>
            <p:ph type="ctrTitle"/>
          </p:nvPr>
        </p:nvSpPr>
        <p:spPr>
          <a:xfrm>
            <a:off x="533400" y="533400"/>
            <a:ext cx="8229600" cy="5641975"/>
          </a:xfrm>
        </p:spPr>
        <p:txBody>
          <a:bodyPr/>
          <a:lstStyle/>
          <a:p>
            <a:pPr algn="l"/>
            <a:r>
              <a:rPr lang="en-US" sz="3600" dirty="0" smtClean="0">
                <a:solidFill>
                  <a:srgbClr val="FFFF00"/>
                </a:solidFill>
              </a:rPr>
              <a:t>Multiple creation accounts</a:t>
            </a:r>
            <a:r>
              <a:rPr lang="en-US" sz="3600" dirty="0"/>
              <a:t/>
            </a:r>
            <a:br>
              <a:rPr lang="en-US" sz="3600" dirty="0"/>
            </a:br>
            <a:r>
              <a:rPr lang="en-US" sz="3400" dirty="0" smtClean="0"/>
              <a:t>:</a:t>
            </a:r>
            <a:br>
              <a:rPr lang="en-US" sz="3400" dirty="0" smtClean="0"/>
            </a:br>
            <a:r>
              <a:rPr lang="en-US" sz="3400" dirty="0" smtClean="0">
                <a:solidFill>
                  <a:schemeClr val="bg1"/>
                </a:solidFill>
              </a:rPr>
              <a:t>Genesis 1:1-2:3</a:t>
            </a:r>
            <a:br>
              <a:rPr lang="en-US" sz="3400" dirty="0" smtClean="0">
                <a:solidFill>
                  <a:schemeClr val="bg1"/>
                </a:solidFill>
              </a:rPr>
            </a:br>
            <a:r>
              <a:rPr lang="en-US" sz="3400" dirty="0" smtClean="0">
                <a:solidFill>
                  <a:schemeClr val="bg1"/>
                </a:solidFill>
              </a:rPr>
              <a:t>Genesis 2:4-25</a:t>
            </a:r>
            <a:br>
              <a:rPr lang="en-US" sz="3400" dirty="0" smtClean="0">
                <a:solidFill>
                  <a:schemeClr val="bg1"/>
                </a:solidFill>
              </a:rPr>
            </a:br>
            <a:r>
              <a:rPr lang="en-US" sz="3400" dirty="0" smtClean="0">
                <a:solidFill>
                  <a:schemeClr val="tx1"/>
                </a:solidFill>
              </a:rPr>
              <a:t>Proverbs 8:22-31</a:t>
            </a:r>
            <a:br>
              <a:rPr lang="en-US" sz="3400" dirty="0" smtClean="0">
                <a:solidFill>
                  <a:schemeClr val="tx1"/>
                </a:solidFill>
              </a:rPr>
            </a:br>
            <a:r>
              <a:rPr lang="en-US" sz="3400" dirty="0">
                <a:solidFill>
                  <a:schemeClr val="bg1"/>
                </a:solidFill>
              </a:rPr>
              <a:t/>
            </a:r>
            <a:br>
              <a:rPr lang="en-US" sz="3400" dirty="0">
                <a:solidFill>
                  <a:schemeClr val="bg1"/>
                </a:solidFill>
              </a:rPr>
            </a:br>
            <a:r>
              <a:rPr lang="en-US" sz="3400" dirty="0" smtClean="0">
                <a:solidFill>
                  <a:schemeClr val="bg1"/>
                </a:solidFill>
              </a:rPr>
              <a:t/>
            </a:r>
            <a:br>
              <a:rPr lang="en-US" sz="3400" dirty="0" smtClean="0">
                <a:solidFill>
                  <a:schemeClr val="bg1"/>
                </a:solidFill>
              </a:rPr>
            </a:br>
            <a:r>
              <a:rPr lang="en-US" sz="3400" dirty="0">
                <a:solidFill>
                  <a:schemeClr val="bg1"/>
                </a:solidFill>
              </a:rPr>
              <a:t/>
            </a:r>
            <a:br>
              <a:rPr lang="en-US" sz="3400" dirty="0">
                <a:solidFill>
                  <a:schemeClr val="bg1"/>
                </a:solidFill>
              </a:rPr>
            </a:br>
            <a:r>
              <a:rPr lang="en-US" sz="3400" dirty="0" smtClean="0">
                <a:solidFill>
                  <a:schemeClr val="bg1"/>
                </a:solidFill>
              </a:rPr>
              <a:t/>
            </a:r>
            <a:br>
              <a:rPr lang="en-US" sz="3400" dirty="0" smtClean="0">
                <a:solidFill>
                  <a:schemeClr val="bg1"/>
                </a:solidFill>
              </a:rPr>
            </a:br>
            <a:r>
              <a:rPr lang="en-US" sz="2900" dirty="0">
                <a:solidFill>
                  <a:schemeClr val="tx1"/>
                </a:solidFill>
              </a:rPr>
              <a:t/>
            </a:r>
            <a:br>
              <a:rPr lang="en-US" sz="2900" dirty="0">
                <a:solidFill>
                  <a:schemeClr val="tx1"/>
                </a:solidFill>
              </a:rPr>
            </a:br>
            <a:r>
              <a:rPr lang="en-US" sz="2900" dirty="0" smtClean="0">
                <a:solidFill>
                  <a:schemeClr val="tx1"/>
                </a:solidFill>
              </a:rPr>
              <a:t>PO</a:t>
            </a:r>
            <a:endParaRPr lang="en-US" sz="2900" dirty="0">
              <a:solidFill>
                <a:schemeClr val="tx1"/>
              </a:solidFill>
            </a:endParaRPr>
          </a:p>
        </p:txBody>
      </p:sp>
      <p:cxnSp>
        <p:nvCxnSpPr>
          <p:cNvPr id="4" name="Straight Connector 3"/>
          <p:cNvCxnSpPr/>
          <p:nvPr/>
        </p:nvCxnSpPr>
        <p:spPr>
          <a:xfrm>
            <a:off x="0" y="0"/>
            <a:ext cx="0" cy="457200"/>
          </a:xfrm>
          <a:prstGeom prst="line">
            <a:avLst/>
          </a:prstGeom>
          <a:ln w="0" cap="flat" cmpd="sng" algn="ctr">
            <a:solidFill>
              <a:srgbClr val="FD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8424082"/>
      </p:ext>
    </p:extLst>
  </p:cSld>
  <p:clrMapOvr>
    <a:masterClrMapping/>
  </p:clrMapOvr>
  <p:transition xmlns:p14="http://schemas.microsoft.com/office/powerpoint/2010/main">
    <p:wheel spokes="1"/>
  </p:transitio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3" name="Straight Connector 2"/>
          <p:cNvCxnSpPr/>
          <p:nvPr/>
        </p:nvCxnSpPr>
        <p:spPr>
          <a:xfrm>
            <a:off x="0" y="0"/>
            <a:ext cx="457200" cy="0"/>
          </a:xfrm>
          <a:prstGeom prst="line">
            <a:avLst/>
          </a:prstGeom>
          <a:ln w="0" cap="flat" cmpd="sng" algn="ctr">
            <a:solidFill>
              <a:srgbClr val="FE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sp>
        <p:nvSpPr>
          <p:cNvPr id="624642" name="Rectangle 2"/>
          <p:cNvSpPr>
            <a:spLocks noGrp="1" noChangeArrowheads="1"/>
          </p:cNvSpPr>
          <p:nvPr>
            <p:ph type="ctrTitle"/>
          </p:nvPr>
        </p:nvSpPr>
        <p:spPr>
          <a:xfrm>
            <a:off x="533400" y="533400"/>
            <a:ext cx="8229600" cy="5641975"/>
          </a:xfrm>
        </p:spPr>
        <p:txBody>
          <a:bodyPr/>
          <a:lstStyle/>
          <a:p>
            <a:pPr algn="l"/>
            <a:r>
              <a:rPr lang="en-US" sz="3600" dirty="0" smtClean="0">
                <a:solidFill>
                  <a:srgbClr val="FFFF00"/>
                </a:solidFill>
              </a:rPr>
              <a:t>Multiple creation accounts</a:t>
            </a:r>
            <a:r>
              <a:rPr lang="en-US" sz="3600" dirty="0"/>
              <a:t/>
            </a:r>
            <a:br>
              <a:rPr lang="en-US" sz="3600" dirty="0"/>
            </a:br>
            <a:r>
              <a:rPr lang="en-US" sz="3400" dirty="0" smtClean="0"/>
              <a:t>:</a:t>
            </a:r>
            <a:br>
              <a:rPr lang="en-US" sz="3400" dirty="0" smtClean="0"/>
            </a:br>
            <a:r>
              <a:rPr lang="en-US" sz="3400" dirty="0" smtClean="0">
                <a:solidFill>
                  <a:schemeClr val="bg1"/>
                </a:solidFill>
              </a:rPr>
              <a:t>Genesis 1:1-2:3</a:t>
            </a:r>
            <a:br>
              <a:rPr lang="en-US" sz="3400" dirty="0" smtClean="0">
                <a:solidFill>
                  <a:schemeClr val="bg1"/>
                </a:solidFill>
              </a:rPr>
            </a:br>
            <a:r>
              <a:rPr lang="en-US" sz="3400" dirty="0" smtClean="0">
                <a:solidFill>
                  <a:schemeClr val="bg1"/>
                </a:solidFill>
              </a:rPr>
              <a:t>Genesis 2:4-25</a:t>
            </a:r>
            <a:br>
              <a:rPr lang="en-US" sz="3400" dirty="0" smtClean="0">
                <a:solidFill>
                  <a:schemeClr val="bg1"/>
                </a:solidFill>
              </a:rPr>
            </a:br>
            <a:r>
              <a:rPr lang="en-US" sz="3400" dirty="0" smtClean="0">
                <a:solidFill>
                  <a:schemeClr val="bg1"/>
                </a:solidFill>
              </a:rPr>
              <a:t>Proverbs 8:22-31</a:t>
            </a:r>
            <a:br>
              <a:rPr lang="en-US" sz="3400" dirty="0" smtClean="0">
                <a:solidFill>
                  <a:schemeClr val="bg1"/>
                </a:solidFill>
              </a:rPr>
            </a:br>
            <a:r>
              <a:rPr lang="en-US" sz="3400" dirty="0">
                <a:solidFill>
                  <a:schemeClr val="bg1"/>
                </a:solidFill>
              </a:rPr>
              <a:t/>
            </a:r>
            <a:br>
              <a:rPr lang="en-US" sz="3400" dirty="0">
                <a:solidFill>
                  <a:schemeClr val="bg1"/>
                </a:solidFill>
              </a:rPr>
            </a:br>
            <a:r>
              <a:rPr lang="en-US" sz="3400" dirty="0" smtClean="0">
                <a:solidFill>
                  <a:schemeClr val="bg1"/>
                </a:solidFill>
              </a:rPr>
              <a:t/>
            </a:r>
            <a:br>
              <a:rPr lang="en-US" sz="3400" dirty="0" smtClean="0">
                <a:solidFill>
                  <a:schemeClr val="bg1"/>
                </a:solidFill>
              </a:rPr>
            </a:br>
            <a:r>
              <a:rPr lang="en-US" sz="3400" dirty="0">
                <a:solidFill>
                  <a:schemeClr val="bg1"/>
                </a:solidFill>
              </a:rPr>
              <a:t/>
            </a:r>
            <a:br>
              <a:rPr lang="en-US" sz="3400" dirty="0">
                <a:solidFill>
                  <a:schemeClr val="bg1"/>
                </a:solidFill>
              </a:rPr>
            </a:br>
            <a:r>
              <a:rPr lang="en-US" sz="3400" dirty="0" smtClean="0">
                <a:solidFill>
                  <a:schemeClr val="bg1"/>
                </a:solidFill>
              </a:rPr>
              <a:t/>
            </a:r>
            <a:br>
              <a:rPr lang="en-US" sz="3400" dirty="0" smtClean="0">
                <a:solidFill>
                  <a:schemeClr val="bg1"/>
                </a:solidFill>
              </a:rPr>
            </a:br>
            <a:r>
              <a:rPr lang="en-US" sz="2900" dirty="0">
                <a:solidFill>
                  <a:schemeClr val="tx1"/>
                </a:solidFill>
              </a:rPr>
              <a:t/>
            </a:r>
            <a:br>
              <a:rPr lang="en-US" sz="2900" dirty="0">
                <a:solidFill>
                  <a:schemeClr val="tx1"/>
                </a:solidFill>
              </a:rPr>
            </a:br>
            <a:r>
              <a:rPr lang="en-US" sz="2900" dirty="0" smtClean="0">
                <a:solidFill>
                  <a:schemeClr val="tx1"/>
                </a:solidFill>
              </a:rPr>
              <a:t>PO</a:t>
            </a:r>
            <a:endParaRPr lang="en-US" sz="2900" dirty="0">
              <a:solidFill>
                <a:schemeClr val="tx1"/>
              </a:solidFill>
            </a:endParaRPr>
          </a:p>
        </p:txBody>
      </p:sp>
      <p:cxnSp>
        <p:nvCxnSpPr>
          <p:cNvPr id="4" name="Straight Connector 3"/>
          <p:cNvCxnSpPr/>
          <p:nvPr/>
        </p:nvCxnSpPr>
        <p:spPr>
          <a:xfrm>
            <a:off x="0" y="0"/>
            <a:ext cx="0" cy="457200"/>
          </a:xfrm>
          <a:prstGeom prst="line">
            <a:avLst/>
          </a:prstGeom>
          <a:ln w="0" cap="flat" cmpd="sng" algn="ctr">
            <a:solidFill>
              <a:srgbClr val="FD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3019961"/>
      </p:ext>
    </p:extLst>
  </p:cSld>
  <p:clrMapOvr>
    <a:masterClrMapping/>
  </p:clrMapOvr>
  <p:transition xmlns:p14="http://schemas.microsoft.com/office/powerpoint/2010/main">
    <p:wheel spokes="1"/>
  </p:transitio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42" name="Rectangle 2"/>
          <p:cNvSpPr>
            <a:spLocks noGrp="1" noChangeArrowheads="1"/>
          </p:cNvSpPr>
          <p:nvPr>
            <p:ph type="ctrTitle"/>
          </p:nvPr>
        </p:nvSpPr>
        <p:spPr>
          <a:xfrm>
            <a:off x="381000" y="533400"/>
            <a:ext cx="8382000" cy="5641975"/>
          </a:xfrm>
        </p:spPr>
        <p:txBody>
          <a:bodyPr/>
          <a:lstStyle/>
          <a:p>
            <a:pPr algn="l"/>
            <a:r>
              <a:rPr lang="en-US" sz="2400" b="1" dirty="0" smtClean="0">
                <a:solidFill>
                  <a:srgbClr val="FFFFFF"/>
                </a:solidFill>
              </a:rPr>
              <a:t>22 </a:t>
            </a:r>
            <a:r>
              <a:rPr lang="en-US" sz="2400" dirty="0" smtClean="0">
                <a:solidFill>
                  <a:srgbClr val="FFFFFF"/>
                </a:solidFill>
              </a:rPr>
              <a:t>“</a:t>
            </a:r>
            <a:r>
              <a:rPr lang="en-US" sz="2400" dirty="0">
                <a:solidFill>
                  <a:srgbClr val="FFFFFF"/>
                </a:solidFill>
              </a:rPr>
              <a:t>The Lord possessed me at the beginning of </a:t>
            </a:r>
            <a:r>
              <a:rPr lang="en-US" sz="2400" dirty="0" smtClean="0">
                <a:solidFill>
                  <a:srgbClr val="FFFFFF"/>
                </a:solidFill>
              </a:rPr>
              <a:t>his </a:t>
            </a:r>
            <a:r>
              <a:rPr lang="en-US" sz="2400" dirty="0">
                <a:solidFill>
                  <a:srgbClr val="FFFFFF"/>
                </a:solidFill>
              </a:rPr>
              <a:t>way</a:t>
            </a:r>
            <a:r>
              <a:rPr lang="en-US" sz="2400" dirty="0" smtClean="0">
                <a:solidFill>
                  <a:srgbClr val="FFFFFF"/>
                </a:solidFill>
              </a:rPr>
              <a:t>, before </a:t>
            </a:r>
            <a:r>
              <a:rPr lang="en-US" sz="2400" dirty="0">
                <a:solidFill>
                  <a:srgbClr val="FFFFFF"/>
                </a:solidFill>
              </a:rPr>
              <a:t>His works </a:t>
            </a:r>
            <a:r>
              <a:rPr lang="en-US" sz="2400" dirty="0" smtClean="0">
                <a:solidFill>
                  <a:srgbClr val="FFFFFF"/>
                </a:solidFill>
              </a:rPr>
              <a:t>of </a:t>
            </a:r>
            <a:r>
              <a:rPr lang="en-US" sz="2400" dirty="0">
                <a:solidFill>
                  <a:srgbClr val="FFFFFF"/>
                </a:solidFill>
              </a:rPr>
              <a:t>old</a:t>
            </a:r>
            <a:r>
              <a:rPr lang="en-US" sz="2400" dirty="0" smtClean="0">
                <a:solidFill>
                  <a:srgbClr val="FFFFFF"/>
                </a:solidFill>
              </a:rPr>
              <a:t>. </a:t>
            </a:r>
            <a:r>
              <a:rPr lang="en-US" sz="2400" b="1" dirty="0" smtClean="0">
                <a:solidFill>
                  <a:srgbClr val="FFFFFF"/>
                </a:solidFill>
              </a:rPr>
              <a:t>23</a:t>
            </a:r>
            <a:r>
              <a:rPr lang="en-US" sz="2400" b="1" dirty="0">
                <a:solidFill>
                  <a:srgbClr val="FFFFFF"/>
                </a:solidFill>
              </a:rPr>
              <a:t> </a:t>
            </a:r>
            <a:r>
              <a:rPr lang="en-US" sz="2400" dirty="0" smtClean="0">
                <a:solidFill>
                  <a:srgbClr val="FFFFFF"/>
                </a:solidFill>
              </a:rPr>
              <a:t>“</a:t>
            </a:r>
            <a:r>
              <a:rPr lang="en-US" sz="2400" dirty="0">
                <a:solidFill>
                  <a:srgbClr val="FFFFFF"/>
                </a:solidFill>
              </a:rPr>
              <a:t>From everlasting I was </a:t>
            </a:r>
            <a:r>
              <a:rPr lang="en-US" sz="2400" dirty="0" smtClean="0">
                <a:solidFill>
                  <a:srgbClr val="FFFFFF"/>
                </a:solidFill>
              </a:rPr>
              <a:t>established, from </a:t>
            </a:r>
            <a:r>
              <a:rPr lang="en-US" sz="2400" dirty="0">
                <a:solidFill>
                  <a:srgbClr val="FFFFFF"/>
                </a:solidFill>
              </a:rPr>
              <a:t>the beginning, from the earliest times of the earth</a:t>
            </a:r>
            <a:r>
              <a:rPr lang="en-US" sz="2400" dirty="0" smtClean="0">
                <a:solidFill>
                  <a:srgbClr val="FFFFFF"/>
                </a:solidFill>
              </a:rPr>
              <a:t>. </a:t>
            </a:r>
            <a:r>
              <a:rPr lang="en-US" sz="2400" b="1" dirty="0" smtClean="0">
                <a:solidFill>
                  <a:srgbClr val="FFFFFF"/>
                </a:solidFill>
              </a:rPr>
              <a:t>24</a:t>
            </a:r>
            <a:r>
              <a:rPr lang="en-US" sz="2400" b="1" dirty="0">
                <a:solidFill>
                  <a:srgbClr val="FFFFFF"/>
                </a:solidFill>
              </a:rPr>
              <a:t> </a:t>
            </a:r>
            <a:r>
              <a:rPr lang="en-US" sz="2400" dirty="0" smtClean="0">
                <a:solidFill>
                  <a:srgbClr val="FFFFFF"/>
                </a:solidFill>
              </a:rPr>
              <a:t>“</a:t>
            </a:r>
            <a:r>
              <a:rPr lang="en-US" sz="2400" dirty="0">
                <a:solidFill>
                  <a:srgbClr val="FFFF00"/>
                </a:solidFill>
              </a:rPr>
              <a:t>w</a:t>
            </a:r>
            <a:r>
              <a:rPr lang="en-US" sz="2400" dirty="0" smtClean="0">
                <a:solidFill>
                  <a:srgbClr val="FFFF00"/>
                </a:solidFill>
              </a:rPr>
              <a:t>hen </a:t>
            </a:r>
            <a:r>
              <a:rPr lang="en-US" sz="2400" dirty="0">
                <a:solidFill>
                  <a:srgbClr val="FFFF00"/>
                </a:solidFill>
              </a:rPr>
              <a:t>there were no depths I was </a:t>
            </a:r>
            <a:r>
              <a:rPr lang="en-US" sz="2400" dirty="0" smtClean="0">
                <a:solidFill>
                  <a:srgbClr val="FFFF00"/>
                </a:solidFill>
              </a:rPr>
              <a:t>brought </a:t>
            </a:r>
            <a:r>
              <a:rPr lang="en-US" sz="2400" dirty="0">
                <a:solidFill>
                  <a:srgbClr val="FFFF00"/>
                </a:solidFill>
              </a:rPr>
              <a:t>forth</a:t>
            </a:r>
            <a:r>
              <a:rPr lang="en-US" sz="2400" dirty="0" smtClean="0">
                <a:solidFill>
                  <a:srgbClr val="FFFF00"/>
                </a:solidFill>
              </a:rPr>
              <a:t>, when </a:t>
            </a:r>
            <a:r>
              <a:rPr lang="en-US" sz="2400" dirty="0">
                <a:solidFill>
                  <a:srgbClr val="FFFF00"/>
                </a:solidFill>
              </a:rPr>
              <a:t>there were no springs abounding </a:t>
            </a:r>
            <a:r>
              <a:rPr lang="en-US" sz="2400" dirty="0" smtClean="0">
                <a:solidFill>
                  <a:srgbClr val="FFFF00"/>
                </a:solidFill>
              </a:rPr>
              <a:t>with </a:t>
            </a:r>
            <a:r>
              <a:rPr lang="en-US" sz="2400" dirty="0">
                <a:solidFill>
                  <a:srgbClr val="FFFF00"/>
                </a:solidFill>
              </a:rPr>
              <a:t>water</a:t>
            </a:r>
            <a:r>
              <a:rPr lang="en-US" sz="2400" dirty="0" smtClean="0">
                <a:solidFill>
                  <a:srgbClr val="FFFF00"/>
                </a:solidFill>
              </a:rPr>
              <a:t>. </a:t>
            </a:r>
            <a:r>
              <a:rPr lang="en-US" sz="2400" b="1" dirty="0" smtClean="0">
                <a:solidFill>
                  <a:srgbClr val="FFFFFF"/>
                </a:solidFill>
              </a:rPr>
              <a:t>25</a:t>
            </a:r>
            <a:r>
              <a:rPr lang="en-US" sz="2400" b="1" dirty="0">
                <a:solidFill>
                  <a:srgbClr val="FFFFFF"/>
                </a:solidFill>
              </a:rPr>
              <a:t> </a:t>
            </a:r>
            <a:r>
              <a:rPr lang="en-US" sz="2400" dirty="0" smtClean="0">
                <a:solidFill>
                  <a:srgbClr val="FFFFFF"/>
                </a:solidFill>
              </a:rPr>
              <a:t>“</a:t>
            </a:r>
            <a:r>
              <a:rPr lang="en-US" sz="2400" dirty="0">
                <a:solidFill>
                  <a:srgbClr val="FFFFFF"/>
                </a:solidFill>
              </a:rPr>
              <a:t>Before the mountains were settled</a:t>
            </a:r>
            <a:r>
              <a:rPr lang="en-US" sz="2400" dirty="0" smtClean="0">
                <a:solidFill>
                  <a:srgbClr val="FFFFFF"/>
                </a:solidFill>
              </a:rPr>
              <a:t>, </a:t>
            </a:r>
            <a:r>
              <a:rPr lang="en-US" sz="2400" dirty="0">
                <a:solidFill>
                  <a:srgbClr val="FFFFFF"/>
                </a:solidFill>
              </a:rPr>
              <a:t>b</a:t>
            </a:r>
            <a:r>
              <a:rPr lang="en-US" sz="2400" dirty="0" smtClean="0">
                <a:solidFill>
                  <a:srgbClr val="FFFFFF"/>
                </a:solidFill>
              </a:rPr>
              <a:t>efore </a:t>
            </a:r>
            <a:r>
              <a:rPr lang="en-US" sz="2400" dirty="0">
                <a:solidFill>
                  <a:srgbClr val="FFFFFF"/>
                </a:solidFill>
              </a:rPr>
              <a:t>the hills I was </a:t>
            </a:r>
            <a:r>
              <a:rPr lang="en-US" sz="2400" dirty="0" smtClean="0">
                <a:solidFill>
                  <a:srgbClr val="FFFFFF"/>
                </a:solidFill>
              </a:rPr>
              <a:t>brought </a:t>
            </a:r>
            <a:r>
              <a:rPr lang="en-US" sz="2400" dirty="0">
                <a:solidFill>
                  <a:srgbClr val="FFFFFF"/>
                </a:solidFill>
              </a:rPr>
              <a:t>forth</a:t>
            </a:r>
            <a:r>
              <a:rPr lang="en-US" sz="2400" dirty="0" smtClean="0">
                <a:solidFill>
                  <a:srgbClr val="FFFFFF"/>
                </a:solidFill>
              </a:rPr>
              <a:t>; </a:t>
            </a:r>
            <a:r>
              <a:rPr lang="en-US" sz="2400" b="1" dirty="0" smtClean="0">
                <a:solidFill>
                  <a:srgbClr val="FFFFFF"/>
                </a:solidFill>
              </a:rPr>
              <a:t>26</a:t>
            </a:r>
            <a:r>
              <a:rPr lang="en-US" sz="2400" b="1" dirty="0">
                <a:solidFill>
                  <a:srgbClr val="FFFFFF"/>
                </a:solidFill>
              </a:rPr>
              <a:t> </a:t>
            </a:r>
            <a:r>
              <a:rPr lang="en-US" sz="2400" dirty="0" smtClean="0">
                <a:solidFill>
                  <a:srgbClr val="FFFFFF"/>
                </a:solidFill>
              </a:rPr>
              <a:t>while </a:t>
            </a:r>
            <a:r>
              <a:rPr lang="en-US" sz="2400" dirty="0">
                <a:solidFill>
                  <a:srgbClr val="FFFFFF"/>
                </a:solidFill>
              </a:rPr>
              <a:t>h</a:t>
            </a:r>
            <a:r>
              <a:rPr lang="en-US" sz="2400" dirty="0" smtClean="0">
                <a:solidFill>
                  <a:srgbClr val="FFFFFF"/>
                </a:solidFill>
              </a:rPr>
              <a:t>e </a:t>
            </a:r>
            <a:r>
              <a:rPr lang="en-US" sz="2400" dirty="0">
                <a:solidFill>
                  <a:srgbClr val="FFFFFF"/>
                </a:solidFill>
              </a:rPr>
              <a:t>had not yet made the earth and the </a:t>
            </a:r>
            <a:r>
              <a:rPr lang="en-US" sz="2400" dirty="0" smtClean="0">
                <a:solidFill>
                  <a:srgbClr val="FFFFFF"/>
                </a:solidFill>
              </a:rPr>
              <a:t>fields, nor </a:t>
            </a:r>
            <a:r>
              <a:rPr lang="en-US" sz="2400" dirty="0">
                <a:solidFill>
                  <a:srgbClr val="FFFFFF"/>
                </a:solidFill>
              </a:rPr>
              <a:t>the first dust of the world.</a:t>
            </a:r>
            <a:br>
              <a:rPr lang="en-US" sz="2400" dirty="0">
                <a:solidFill>
                  <a:srgbClr val="FFFFFF"/>
                </a:solidFill>
              </a:rPr>
            </a:br>
            <a:r>
              <a:rPr lang="en-US" sz="2100" dirty="0" smtClean="0">
                <a:solidFill>
                  <a:srgbClr val="FFFFFF"/>
                </a:solidFill>
              </a:rPr>
              <a:t/>
            </a:r>
            <a:br>
              <a:rPr lang="en-US" sz="2100" dirty="0" smtClean="0">
                <a:solidFill>
                  <a:srgbClr val="FFFFFF"/>
                </a:solidFill>
              </a:rPr>
            </a:br>
            <a:r>
              <a:rPr lang="en-US" sz="2400" b="1" dirty="0" smtClean="0">
                <a:solidFill>
                  <a:srgbClr val="FFFFFF"/>
                </a:solidFill>
              </a:rPr>
              <a:t>27</a:t>
            </a:r>
            <a:r>
              <a:rPr lang="en-US" sz="2400" b="1" dirty="0">
                <a:solidFill>
                  <a:srgbClr val="FFFFFF"/>
                </a:solidFill>
              </a:rPr>
              <a:t> </a:t>
            </a:r>
            <a:r>
              <a:rPr lang="en-US" sz="2400" dirty="0" smtClean="0">
                <a:solidFill>
                  <a:srgbClr val="FFFFFF"/>
                </a:solidFill>
              </a:rPr>
              <a:t>“</a:t>
            </a:r>
            <a:r>
              <a:rPr lang="en-US" sz="2400" dirty="0">
                <a:solidFill>
                  <a:srgbClr val="FFFFFF"/>
                </a:solidFill>
              </a:rPr>
              <a:t>When </a:t>
            </a:r>
            <a:r>
              <a:rPr lang="en-US" sz="2400" dirty="0" smtClean="0">
                <a:solidFill>
                  <a:srgbClr val="FFFFFF"/>
                </a:solidFill>
              </a:rPr>
              <a:t>he </a:t>
            </a:r>
            <a:r>
              <a:rPr lang="en-US" sz="2400" dirty="0">
                <a:solidFill>
                  <a:srgbClr val="FFFFFF"/>
                </a:solidFill>
              </a:rPr>
              <a:t>established the heavens, I was there</a:t>
            </a:r>
            <a:r>
              <a:rPr lang="en-US" sz="2400" dirty="0" smtClean="0">
                <a:solidFill>
                  <a:srgbClr val="FFFFFF"/>
                </a:solidFill>
              </a:rPr>
              <a:t>, When </a:t>
            </a:r>
            <a:r>
              <a:rPr lang="en-US" sz="2400" dirty="0">
                <a:solidFill>
                  <a:srgbClr val="FFFF00"/>
                </a:solidFill>
              </a:rPr>
              <a:t>h</a:t>
            </a:r>
            <a:r>
              <a:rPr lang="en-US" sz="2400" dirty="0" smtClean="0">
                <a:solidFill>
                  <a:srgbClr val="FFFF00"/>
                </a:solidFill>
              </a:rPr>
              <a:t>e </a:t>
            </a:r>
            <a:r>
              <a:rPr lang="en-US" sz="2400" dirty="0">
                <a:solidFill>
                  <a:srgbClr val="FFFF00"/>
                </a:solidFill>
              </a:rPr>
              <a:t>inscribed a circle on the face of the deep</a:t>
            </a:r>
            <a:r>
              <a:rPr lang="en-US" sz="2400" dirty="0" smtClean="0">
                <a:solidFill>
                  <a:srgbClr val="FFFFFF"/>
                </a:solidFill>
              </a:rPr>
              <a:t>, </a:t>
            </a:r>
            <a:r>
              <a:rPr lang="en-US" sz="2400" b="1" dirty="0" smtClean="0">
                <a:solidFill>
                  <a:srgbClr val="FFFFFF"/>
                </a:solidFill>
              </a:rPr>
              <a:t>28</a:t>
            </a:r>
            <a:r>
              <a:rPr lang="en-US" sz="2400" b="1" dirty="0">
                <a:solidFill>
                  <a:srgbClr val="FFFFFF"/>
                </a:solidFill>
              </a:rPr>
              <a:t> </a:t>
            </a:r>
            <a:r>
              <a:rPr lang="en-US" sz="2400" b="1" dirty="0" smtClean="0">
                <a:solidFill>
                  <a:srgbClr val="FFFFFF"/>
                </a:solidFill>
              </a:rPr>
              <a:t> </a:t>
            </a:r>
            <a:r>
              <a:rPr lang="en-US" sz="2400" dirty="0">
                <a:solidFill>
                  <a:srgbClr val="FFFFFF"/>
                </a:solidFill>
              </a:rPr>
              <a:t>w</a:t>
            </a:r>
            <a:r>
              <a:rPr lang="en-US" sz="2400" dirty="0" smtClean="0">
                <a:solidFill>
                  <a:srgbClr val="FFFFFF"/>
                </a:solidFill>
              </a:rPr>
              <a:t>hen </a:t>
            </a:r>
            <a:r>
              <a:rPr lang="en-US" sz="2400" dirty="0">
                <a:solidFill>
                  <a:srgbClr val="FFFFFF"/>
                </a:solidFill>
              </a:rPr>
              <a:t>h</a:t>
            </a:r>
            <a:r>
              <a:rPr lang="en-US" sz="2400" dirty="0" smtClean="0">
                <a:solidFill>
                  <a:srgbClr val="FFFFFF"/>
                </a:solidFill>
              </a:rPr>
              <a:t>e </a:t>
            </a:r>
            <a:r>
              <a:rPr lang="en-US" sz="2400" dirty="0">
                <a:solidFill>
                  <a:srgbClr val="FFFFFF"/>
                </a:solidFill>
              </a:rPr>
              <a:t>made firm the skies above</a:t>
            </a:r>
            <a:r>
              <a:rPr lang="en-US" sz="2400" dirty="0" smtClean="0">
                <a:solidFill>
                  <a:srgbClr val="FFFFFF"/>
                </a:solidFill>
              </a:rPr>
              <a:t>, when </a:t>
            </a:r>
            <a:r>
              <a:rPr lang="en-US" sz="2400" dirty="0">
                <a:solidFill>
                  <a:srgbClr val="FFFF00"/>
                </a:solidFill>
              </a:rPr>
              <a:t>the springs of the deep </a:t>
            </a:r>
            <a:r>
              <a:rPr lang="en-US" sz="2400" dirty="0">
                <a:solidFill>
                  <a:srgbClr val="FFFFFF"/>
                </a:solidFill>
              </a:rPr>
              <a:t>became </a:t>
            </a:r>
            <a:r>
              <a:rPr lang="en-US" sz="2400" dirty="0" smtClean="0">
                <a:solidFill>
                  <a:srgbClr val="FFFFFF"/>
                </a:solidFill>
              </a:rPr>
              <a:t>fixed, </a:t>
            </a:r>
            <a:r>
              <a:rPr lang="en-US" sz="2400" b="1" dirty="0" smtClean="0">
                <a:solidFill>
                  <a:srgbClr val="FFFFFF"/>
                </a:solidFill>
              </a:rPr>
              <a:t>29</a:t>
            </a:r>
            <a:r>
              <a:rPr lang="en-US" sz="2400" b="1" dirty="0">
                <a:solidFill>
                  <a:srgbClr val="FFFFFF"/>
                </a:solidFill>
              </a:rPr>
              <a:t> </a:t>
            </a:r>
            <a:r>
              <a:rPr lang="en-US" sz="2400" b="1" dirty="0" smtClean="0">
                <a:solidFill>
                  <a:srgbClr val="FFFFFF"/>
                </a:solidFill>
              </a:rPr>
              <a:t> </a:t>
            </a:r>
            <a:r>
              <a:rPr lang="en-US" sz="2400" dirty="0">
                <a:solidFill>
                  <a:srgbClr val="FFFF00"/>
                </a:solidFill>
              </a:rPr>
              <a:t>w</a:t>
            </a:r>
            <a:r>
              <a:rPr lang="en-US" sz="2400" dirty="0" smtClean="0">
                <a:solidFill>
                  <a:srgbClr val="FFFF00"/>
                </a:solidFill>
              </a:rPr>
              <a:t>hen </a:t>
            </a:r>
            <a:r>
              <a:rPr lang="en-US" sz="2400" dirty="0">
                <a:solidFill>
                  <a:srgbClr val="FFFF00"/>
                </a:solidFill>
              </a:rPr>
              <a:t>He set for the sea its </a:t>
            </a:r>
            <a:r>
              <a:rPr lang="en-US" sz="2400" dirty="0" smtClean="0">
                <a:solidFill>
                  <a:srgbClr val="FFFF00"/>
                </a:solidFill>
              </a:rPr>
              <a:t>boundary </a:t>
            </a:r>
            <a:r>
              <a:rPr lang="en-US" sz="2400" dirty="0">
                <a:solidFill>
                  <a:srgbClr val="FFFF00"/>
                </a:solidFill>
              </a:rPr>
              <a:t>s</a:t>
            </a:r>
            <a:r>
              <a:rPr lang="en-US" sz="2400" dirty="0" smtClean="0">
                <a:solidFill>
                  <a:srgbClr val="FFFF00"/>
                </a:solidFill>
              </a:rPr>
              <a:t>o </a:t>
            </a:r>
            <a:r>
              <a:rPr lang="en-US" sz="2400" dirty="0">
                <a:solidFill>
                  <a:srgbClr val="FFFF00"/>
                </a:solidFill>
              </a:rPr>
              <a:t>that the water would not transgress </a:t>
            </a:r>
            <a:r>
              <a:rPr lang="en-US" sz="2400" dirty="0" smtClean="0">
                <a:solidFill>
                  <a:srgbClr val="FFFF00"/>
                </a:solidFill>
              </a:rPr>
              <a:t>his command</a:t>
            </a:r>
            <a:r>
              <a:rPr lang="en-US" sz="2400" dirty="0" smtClean="0">
                <a:solidFill>
                  <a:srgbClr val="FFFFFF"/>
                </a:solidFill>
              </a:rPr>
              <a:t>, when </a:t>
            </a:r>
            <a:r>
              <a:rPr lang="en-US" sz="2400" dirty="0">
                <a:solidFill>
                  <a:srgbClr val="FFFFFF"/>
                </a:solidFill>
              </a:rPr>
              <a:t>He marked out the </a:t>
            </a:r>
            <a:r>
              <a:rPr lang="en-US" sz="2400" dirty="0">
                <a:solidFill>
                  <a:srgbClr val="FFFF00"/>
                </a:solidFill>
              </a:rPr>
              <a:t>foundations</a:t>
            </a:r>
            <a:r>
              <a:rPr lang="en-US" sz="2400" dirty="0">
                <a:solidFill>
                  <a:srgbClr val="FFFFFF"/>
                </a:solidFill>
              </a:rPr>
              <a:t> of the earth;</a:t>
            </a:r>
            <a:br>
              <a:rPr lang="en-US" sz="2400" dirty="0">
                <a:solidFill>
                  <a:srgbClr val="FFFFFF"/>
                </a:solidFill>
              </a:rPr>
            </a:br>
            <a:r>
              <a:rPr lang="en-US" sz="2100" dirty="0" smtClean="0">
                <a:solidFill>
                  <a:srgbClr val="FFFFFF"/>
                </a:solidFill>
              </a:rPr>
              <a:t/>
            </a:r>
            <a:br>
              <a:rPr lang="en-US" sz="2100" dirty="0" smtClean="0">
                <a:solidFill>
                  <a:srgbClr val="FFFFFF"/>
                </a:solidFill>
              </a:rPr>
            </a:br>
            <a:r>
              <a:rPr lang="en-US" sz="2400" b="1" dirty="0" smtClean="0">
                <a:solidFill>
                  <a:srgbClr val="FFFFFF"/>
                </a:solidFill>
              </a:rPr>
              <a:t>30</a:t>
            </a:r>
            <a:r>
              <a:rPr lang="en-US" sz="2400" b="1" dirty="0">
                <a:solidFill>
                  <a:srgbClr val="FFFFFF"/>
                </a:solidFill>
              </a:rPr>
              <a:t> T</a:t>
            </a:r>
            <a:r>
              <a:rPr lang="en-US" sz="2400" dirty="0" smtClean="0">
                <a:solidFill>
                  <a:srgbClr val="FFFFFF"/>
                </a:solidFill>
              </a:rPr>
              <a:t>hen </a:t>
            </a:r>
            <a:r>
              <a:rPr lang="en-US" sz="2400" dirty="0">
                <a:solidFill>
                  <a:srgbClr val="FFFFFF"/>
                </a:solidFill>
              </a:rPr>
              <a:t>I was beside </a:t>
            </a:r>
            <a:r>
              <a:rPr lang="en-US" sz="2400" dirty="0" smtClean="0">
                <a:solidFill>
                  <a:srgbClr val="FFFFFF"/>
                </a:solidFill>
              </a:rPr>
              <a:t>him</a:t>
            </a:r>
            <a:r>
              <a:rPr lang="en-US" sz="2400" dirty="0">
                <a:solidFill>
                  <a:srgbClr val="FFFFFF"/>
                </a:solidFill>
              </a:rPr>
              <a:t>, </a:t>
            </a:r>
            <a:r>
              <a:rPr lang="en-US" sz="2400" i="1" dirty="0">
                <a:solidFill>
                  <a:srgbClr val="FFFFFF"/>
                </a:solidFill>
              </a:rPr>
              <a:t>as</a:t>
            </a:r>
            <a:r>
              <a:rPr lang="en-US" sz="2400" dirty="0">
                <a:solidFill>
                  <a:srgbClr val="FFFFFF"/>
                </a:solidFill>
              </a:rPr>
              <a:t> a master workman</a:t>
            </a:r>
            <a:r>
              <a:rPr lang="en-US" sz="2400" dirty="0" smtClean="0">
                <a:solidFill>
                  <a:srgbClr val="FFFFFF"/>
                </a:solidFill>
              </a:rPr>
              <a:t>; and </a:t>
            </a:r>
            <a:r>
              <a:rPr lang="en-US" sz="2400" dirty="0">
                <a:solidFill>
                  <a:srgbClr val="FFFFFF"/>
                </a:solidFill>
              </a:rPr>
              <a:t>I was daily </a:t>
            </a:r>
            <a:r>
              <a:rPr lang="en-US" sz="2400" i="1" dirty="0">
                <a:solidFill>
                  <a:srgbClr val="FFFFFF"/>
                </a:solidFill>
              </a:rPr>
              <a:t>h</a:t>
            </a:r>
            <a:r>
              <a:rPr lang="en-US" sz="2400" i="1" dirty="0" smtClean="0">
                <a:solidFill>
                  <a:srgbClr val="FFFFFF"/>
                </a:solidFill>
              </a:rPr>
              <a:t>is</a:t>
            </a:r>
            <a:r>
              <a:rPr lang="en-US" sz="2400" dirty="0" smtClean="0">
                <a:solidFill>
                  <a:srgbClr val="FFFFFF"/>
                </a:solidFill>
              </a:rPr>
              <a:t> </a:t>
            </a:r>
            <a:r>
              <a:rPr lang="en-US" sz="2400" dirty="0">
                <a:solidFill>
                  <a:srgbClr val="FFFFFF"/>
                </a:solidFill>
              </a:rPr>
              <a:t>delight</a:t>
            </a:r>
            <a:r>
              <a:rPr lang="en-US" sz="2400" dirty="0" smtClean="0">
                <a:solidFill>
                  <a:srgbClr val="FFFFFF"/>
                </a:solidFill>
              </a:rPr>
              <a:t>, rejoicing </a:t>
            </a:r>
            <a:r>
              <a:rPr lang="en-US" sz="2400" dirty="0">
                <a:solidFill>
                  <a:srgbClr val="FFFFFF"/>
                </a:solidFill>
              </a:rPr>
              <a:t>always before </a:t>
            </a:r>
            <a:r>
              <a:rPr lang="en-US" sz="2400" dirty="0" smtClean="0">
                <a:solidFill>
                  <a:srgbClr val="FFFFFF"/>
                </a:solidFill>
              </a:rPr>
              <a:t>him, </a:t>
            </a:r>
            <a:r>
              <a:rPr lang="en-US" sz="2400" b="1" dirty="0" smtClean="0">
                <a:solidFill>
                  <a:srgbClr val="FFFFFF"/>
                </a:solidFill>
              </a:rPr>
              <a:t>31</a:t>
            </a:r>
            <a:r>
              <a:rPr lang="en-US" sz="2400" b="1" dirty="0">
                <a:solidFill>
                  <a:srgbClr val="FFFFFF"/>
                </a:solidFill>
              </a:rPr>
              <a:t> </a:t>
            </a:r>
            <a:r>
              <a:rPr lang="en-US" sz="2400" dirty="0">
                <a:solidFill>
                  <a:srgbClr val="FFFFFF"/>
                </a:solidFill>
              </a:rPr>
              <a:t>r</a:t>
            </a:r>
            <a:r>
              <a:rPr lang="en-US" sz="2400" dirty="0" smtClean="0">
                <a:solidFill>
                  <a:srgbClr val="FFFFFF"/>
                </a:solidFill>
              </a:rPr>
              <a:t>ejoicing </a:t>
            </a:r>
            <a:r>
              <a:rPr lang="en-US" sz="2400" dirty="0">
                <a:solidFill>
                  <a:srgbClr val="FFFFFF"/>
                </a:solidFill>
              </a:rPr>
              <a:t>in the world, </a:t>
            </a:r>
            <a:r>
              <a:rPr lang="en-US" sz="2400" dirty="0" smtClean="0">
                <a:solidFill>
                  <a:srgbClr val="FFFFFF"/>
                </a:solidFill>
              </a:rPr>
              <a:t>his </a:t>
            </a:r>
            <a:r>
              <a:rPr lang="en-US" sz="2400" dirty="0">
                <a:solidFill>
                  <a:srgbClr val="FFFFFF"/>
                </a:solidFill>
              </a:rPr>
              <a:t>earth</a:t>
            </a:r>
            <a:r>
              <a:rPr lang="en-US" sz="2400" dirty="0" smtClean="0">
                <a:solidFill>
                  <a:srgbClr val="FFFFFF"/>
                </a:solidFill>
              </a:rPr>
              <a:t>, and </a:t>
            </a:r>
            <a:r>
              <a:rPr lang="en-US" sz="2400" i="1" dirty="0">
                <a:solidFill>
                  <a:srgbClr val="FFFFFF"/>
                </a:solidFill>
              </a:rPr>
              <a:t>having</a:t>
            </a:r>
            <a:r>
              <a:rPr lang="en-US" sz="2400" dirty="0">
                <a:solidFill>
                  <a:srgbClr val="FFFFFF"/>
                </a:solidFill>
              </a:rPr>
              <a:t> my delight in </a:t>
            </a:r>
            <a:r>
              <a:rPr lang="en-US" sz="2400" dirty="0">
                <a:solidFill>
                  <a:srgbClr val="FFFF00"/>
                </a:solidFill>
              </a:rPr>
              <a:t>the sons of men</a:t>
            </a:r>
            <a:r>
              <a:rPr lang="en-US" sz="2400" dirty="0">
                <a:solidFill>
                  <a:srgbClr val="FFFFFF"/>
                </a:solidFill>
              </a:rPr>
              <a:t>.</a:t>
            </a:r>
          </a:p>
        </p:txBody>
      </p:sp>
    </p:spTree>
    <p:extLst>
      <p:ext uri="{BB962C8B-B14F-4D97-AF65-F5344CB8AC3E}">
        <p14:creationId xmlns:p14="http://schemas.microsoft.com/office/powerpoint/2010/main" val="1194743272"/>
      </p:ext>
    </p:extLst>
  </p:cSld>
  <p:clrMapOvr>
    <a:masterClrMapping/>
  </p:clrMapOvr>
  <p:transition xmlns:p14="http://schemas.microsoft.com/office/powerpoint/2010/main">
    <p:wheel spokes="1"/>
  </p:transitio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3" name="Straight Connector 2"/>
          <p:cNvCxnSpPr/>
          <p:nvPr/>
        </p:nvCxnSpPr>
        <p:spPr>
          <a:xfrm>
            <a:off x="0" y="0"/>
            <a:ext cx="457200" cy="0"/>
          </a:xfrm>
          <a:prstGeom prst="line">
            <a:avLst/>
          </a:prstGeom>
          <a:ln w="0" cap="flat" cmpd="sng" algn="ctr">
            <a:solidFill>
              <a:srgbClr val="FE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sp>
        <p:nvSpPr>
          <p:cNvPr id="624642" name="Rectangle 2"/>
          <p:cNvSpPr>
            <a:spLocks noGrp="1" noChangeArrowheads="1"/>
          </p:cNvSpPr>
          <p:nvPr>
            <p:ph type="ctrTitle"/>
          </p:nvPr>
        </p:nvSpPr>
        <p:spPr>
          <a:xfrm>
            <a:off x="533400" y="533400"/>
            <a:ext cx="8229600" cy="5641975"/>
          </a:xfrm>
        </p:spPr>
        <p:txBody>
          <a:bodyPr/>
          <a:lstStyle/>
          <a:p>
            <a:pPr algn="l"/>
            <a:r>
              <a:rPr lang="en-US" sz="3600" dirty="0" smtClean="0">
                <a:solidFill>
                  <a:srgbClr val="FFFF00"/>
                </a:solidFill>
              </a:rPr>
              <a:t>Multiple creation accounts</a:t>
            </a:r>
            <a:r>
              <a:rPr lang="en-US" sz="3600" dirty="0"/>
              <a:t/>
            </a:r>
            <a:br>
              <a:rPr lang="en-US" sz="3600" dirty="0"/>
            </a:br>
            <a:r>
              <a:rPr lang="en-US" sz="3400" dirty="0" smtClean="0"/>
              <a:t>:</a:t>
            </a:r>
            <a:br>
              <a:rPr lang="en-US" sz="3400" dirty="0" smtClean="0"/>
            </a:br>
            <a:r>
              <a:rPr lang="en-US" sz="3400" dirty="0" smtClean="0">
                <a:solidFill>
                  <a:schemeClr val="bg1"/>
                </a:solidFill>
              </a:rPr>
              <a:t>Genesis 1:1-2:3</a:t>
            </a:r>
            <a:br>
              <a:rPr lang="en-US" sz="3400" dirty="0" smtClean="0">
                <a:solidFill>
                  <a:schemeClr val="bg1"/>
                </a:solidFill>
              </a:rPr>
            </a:br>
            <a:r>
              <a:rPr lang="en-US" sz="3400" dirty="0" smtClean="0">
                <a:solidFill>
                  <a:schemeClr val="bg1"/>
                </a:solidFill>
              </a:rPr>
              <a:t>Genesis 2:4-25</a:t>
            </a:r>
            <a:br>
              <a:rPr lang="en-US" sz="3400" dirty="0" smtClean="0">
                <a:solidFill>
                  <a:schemeClr val="bg1"/>
                </a:solidFill>
              </a:rPr>
            </a:br>
            <a:r>
              <a:rPr lang="en-US" sz="3400" dirty="0" smtClean="0">
                <a:solidFill>
                  <a:schemeClr val="bg1"/>
                </a:solidFill>
              </a:rPr>
              <a:t>Proverbs 8:22-31</a:t>
            </a:r>
            <a:br>
              <a:rPr lang="en-US" sz="3400" dirty="0" smtClean="0">
                <a:solidFill>
                  <a:schemeClr val="bg1"/>
                </a:solidFill>
              </a:rPr>
            </a:br>
            <a:r>
              <a:rPr lang="en-US" sz="3400" dirty="0" smtClean="0">
                <a:solidFill>
                  <a:schemeClr val="tx1"/>
                </a:solidFill>
              </a:rPr>
              <a:t>Ezekiel 28:12-15</a:t>
            </a:r>
            <a:br>
              <a:rPr lang="en-US" sz="3400" dirty="0" smtClean="0">
                <a:solidFill>
                  <a:schemeClr val="tx1"/>
                </a:solidFill>
              </a:rPr>
            </a:br>
            <a:r>
              <a:rPr lang="en-US" sz="3400" dirty="0">
                <a:solidFill>
                  <a:schemeClr val="bg1"/>
                </a:solidFill>
              </a:rPr>
              <a:t/>
            </a:r>
            <a:br>
              <a:rPr lang="en-US" sz="3400" dirty="0">
                <a:solidFill>
                  <a:schemeClr val="bg1"/>
                </a:solidFill>
              </a:rPr>
            </a:br>
            <a:r>
              <a:rPr lang="en-US" sz="3400" dirty="0" smtClean="0">
                <a:solidFill>
                  <a:schemeClr val="bg1"/>
                </a:solidFill>
              </a:rPr>
              <a:t/>
            </a:r>
            <a:br>
              <a:rPr lang="en-US" sz="3400" dirty="0" smtClean="0">
                <a:solidFill>
                  <a:schemeClr val="bg1"/>
                </a:solidFill>
              </a:rPr>
            </a:br>
            <a:r>
              <a:rPr lang="en-US" sz="3400" dirty="0">
                <a:solidFill>
                  <a:schemeClr val="bg1"/>
                </a:solidFill>
              </a:rPr>
              <a:t/>
            </a:r>
            <a:br>
              <a:rPr lang="en-US" sz="3400" dirty="0">
                <a:solidFill>
                  <a:schemeClr val="bg1"/>
                </a:solidFill>
              </a:rPr>
            </a:br>
            <a:r>
              <a:rPr lang="en-US" sz="3400" dirty="0" smtClean="0">
                <a:solidFill>
                  <a:schemeClr val="bg1"/>
                </a:solidFill>
              </a:rPr>
              <a:t/>
            </a:r>
            <a:br>
              <a:rPr lang="en-US" sz="3400" dirty="0" smtClean="0">
                <a:solidFill>
                  <a:schemeClr val="bg1"/>
                </a:solidFill>
              </a:rPr>
            </a:br>
            <a:r>
              <a:rPr lang="en-US" sz="2900" dirty="0" smtClean="0">
                <a:solidFill>
                  <a:schemeClr val="tx1"/>
                </a:solidFill>
              </a:rPr>
              <a:t>PO</a:t>
            </a:r>
            <a:endParaRPr lang="en-US" sz="2900" dirty="0">
              <a:solidFill>
                <a:schemeClr val="tx1"/>
              </a:solidFill>
            </a:endParaRPr>
          </a:p>
        </p:txBody>
      </p:sp>
      <p:cxnSp>
        <p:nvCxnSpPr>
          <p:cNvPr id="4" name="Straight Connector 3"/>
          <p:cNvCxnSpPr/>
          <p:nvPr/>
        </p:nvCxnSpPr>
        <p:spPr>
          <a:xfrm>
            <a:off x="0" y="0"/>
            <a:ext cx="0" cy="457200"/>
          </a:xfrm>
          <a:prstGeom prst="line">
            <a:avLst/>
          </a:prstGeom>
          <a:ln w="0" cap="flat" cmpd="sng" algn="ctr">
            <a:solidFill>
              <a:srgbClr val="FD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1043754"/>
      </p:ext>
    </p:extLst>
  </p:cSld>
  <p:clrMapOvr>
    <a:masterClrMapping/>
  </p:clrMapOvr>
  <p:transition xmlns:p14="http://schemas.microsoft.com/office/powerpoint/2010/main">
    <p:wheel spokes="1"/>
  </p:transitio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3" name="Straight Connector 2"/>
          <p:cNvCxnSpPr/>
          <p:nvPr/>
        </p:nvCxnSpPr>
        <p:spPr>
          <a:xfrm>
            <a:off x="0" y="0"/>
            <a:ext cx="457200" cy="0"/>
          </a:xfrm>
          <a:prstGeom prst="line">
            <a:avLst/>
          </a:prstGeom>
          <a:ln w="0" cap="flat" cmpd="sng" algn="ctr">
            <a:solidFill>
              <a:srgbClr val="FE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sp>
        <p:nvSpPr>
          <p:cNvPr id="624642" name="Rectangle 2"/>
          <p:cNvSpPr>
            <a:spLocks noGrp="1" noChangeArrowheads="1"/>
          </p:cNvSpPr>
          <p:nvPr>
            <p:ph type="ctrTitle"/>
          </p:nvPr>
        </p:nvSpPr>
        <p:spPr>
          <a:xfrm>
            <a:off x="533400" y="533400"/>
            <a:ext cx="8229600" cy="5641975"/>
          </a:xfrm>
        </p:spPr>
        <p:txBody>
          <a:bodyPr/>
          <a:lstStyle/>
          <a:p>
            <a:pPr algn="l"/>
            <a:r>
              <a:rPr lang="en-US" sz="3600" dirty="0" smtClean="0">
                <a:solidFill>
                  <a:srgbClr val="FFFF00"/>
                </a:solidFill>
              </a:rPr>
              <a:t>Multiple creation accounts</a:t>
            </a:r>
            <a:r>
              <a:rPr lang="en-US" sz="3600" dirty="0"/>
              <a:t/>
            </a:r>
            <a:br>
              <a:rPr lang="en-US" sz="3600" dirty="0"/>
            </a:br>
            <a:r>
              <a:rPr lang="en-US" sz="3400" dirty="0" smtClean="0"/>
              <a:t>:</a:t>
            </a:r>
            <a:br>
              <a:rPr lang="en-US" sz="3400" dirty="0" smtClean="0"/>
            </a:br>
            <a:r>
              <a:rPr lang="en-US" sz="3400" dirty="0" smtClean="0">
                <a:solidFill>
                  <a:schemeClr val="bg1"/>
                </a:solidFill>
              </a:rPr>
              <a:t>Genesis 1:1-2:3</a:t>
            </a:r>
            <a:br>
              <a:rPr lang="en-US" sz="3400" dirty="0" smtClean="0">
                <a:solidFill>
                  <a:schemeClr val="bg1"/>
                </a:solidFill>
              </a:rPr>
            </a:br>
            <a:r>
              <a:rPr lang="en-US" sz="3400" dirty="0" smtClean="0">
                <a:solidFill>
                  <a:schemeClr val="bg1"/>
                </a:solidFill>
              </a:rPr>
              <a:t>Genesis 2:4-25</a:t>
            </a:r>
            <a:br>
              <a:rPr lang="en-US" sz="3400" dirty="0" smtClean="0">
                <a:solidFill>
                  <a:schemeClr val="bg1"/>
                </a:solidFill>
              </a:rPr>
            </a:br>
            <a:r>
              <a:rPr lang="en-US" sz="3400" dirty="0" smtClean="0">
                <a:solidFill>
                  <a:schemeClr val="bg1"/>
                </a:solidFill>
              </a:rPr>
              <a:t>Proverbs 8:22-31</a:t>
            </a:r>
            <a:br>
              <a:rPr lang="en-US" sz="3400" dirty="0" smtClean="0">
                <a:solidFill>
                  <a:schemeClr val="bg1"/>
                </a:solidFill>
              </a:rPr>
            </a:br>
            <a:r>
              <a:rPr lang="en-US" sz="3400" dirty="0" smtClean="0">
                <a:solidFill>
                  <a:schemeClr val="bg1"/>
                </a:solidFill>
              </a:rPr>
              <a:t>Ezekiel 28:12-15</a:t>
            </a:r>
            <a:br>
              <a:rPr lang="en-US" sz="3400" dirty="0" smtClean="0">
                <a:solidFill>
                  <a:schemeClr val="bg1"/>
                </a:solidFill>
              </a:rPr>
            </a:br>
            <a:r>
              <a:rPr lang="en-US" sz="3400" dirty="0">
                <a:solidFill>
                  <a:schemeClr val="bg1"/>
                </a:solidFill>
              </a:rPr>
              <a:t/>
            </a:r>
            <a:br>
              <a:rPr lang="en-US" sz="3400" dirty="0">
                <a:solidFill>
                  <a:schemeClr val="bg1"/>
                </a:solidFill>
              </a:rPr>
            </a:br>
            <a:r>
              <a:rPr lang="en-US" sz="3400" dirty="0" smtClean="0">
                <a:solidFill>
                  <a:schemeClr val="bg1"/>
                </a:solidFill>
              </a:rPr>
              <a:t/>
            </a:r>
            <a:br>
              <a:rPr lang="en-US" sz="3400" dirty="0" smtClean="0">
                <a:solidFill>
                  <a:schemeClr val="bg1"/>
                </a:solidFill>
              </a:rPr>
            </a:br>
            <a:r>
              <a:rPr lang="en-US" sz="3400" dirty="0">
                <a:solidFill>
                  <a:schemeClr val="bg1"/>
                </a:solidFill>
              </a:rPr>
              <a:t/>
            </a:r>
            <a:br>
              <a:rPr lang="en-US" sz="3400" dirty="0">
                <a:solidFill>
                  <a:schemeClr val="bg1"/>
                </a:solidFill>
              </a:rPr>
            </a:br>
            <a:r>
              <a:rPr lang="en-US" sz="3400" dirty="0" smtClean="0">
                <a:solidFill>
                  <a:schemeClr val="bg1"/>
                </a:solidFill>
              </a:rPr>
              <a:t/>
            </a:r>
            <a:br>
              <a:rPr lang="en-US" sz="3400" dirty="0" smtClean="0">
                <a:solidFill>
                  <a:schemeClr val="bg1"/>
                </a:solidFill>
              </a:rPr>
            </a:br>
            <a:r>
              <a:rPr lang="en-US" sz="2900" dirty="0" smtClean="0">
                <a:solidFill>
                  <a:schemeClr val="tx1"/>
                </a:solidFill>
              </a:rPr>
              <a:t>PO</a:t>
            </a:r>
            <a:endParaRPr lang="en-US" sz="2900" dirty="0">
              <a:solidFill>
                <a:schemeClr val="tx1"/>
              </a:solidFill>
            </a:endParaRPr>
          </a:p>
        </p:txBody>
      </p:sp>
      <p:cxnSp>
        <p:nvCxnSpPr>
          <p:cNvPr id="4" name="Straight Connector 3"/>
          <p:cNvCxnSpPr/>
          <p:nvPr/>
        </p:nvCxnSpPr>
        <p:spPr>
          <a:xfrm>
            <a:off x="0" y="0"/>
            <a:ext cx="0" cy="457200"/>
          </a:xfrm>
          <a:prstGeom prst="line">
            <a:avLst/>
          </a:prstGeom>
          <a:ln w="0" cap="flat" cmpd="sng" algn="ctr">
            <a:solidFill>
              <a:srgbClr val="FD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4569080"/>
      </p:ext>
    </p:extLst>
  </p:cSld>
  <p:clrMapOvr>
    <a:masterClrMapping/>
  </p:clrMapOvr>
  <p:transition xmlns:p14="http://schemas.microsoft.com/office/powerpoint/2010/main">
    <p:wheel spokes="1"/>
  </p:transitio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42" name="Rectangle 2"/>
          <p:cNvSpPr>
            <a:spLocks noGrp="1" noChangeArrowheads="1"/>
          </p:cNvSpPr>
          <p:nvPr>
            <p:ph type="ctrTitle"/>
          </p:nvPr>
        </p:nvSpPr>
        <p:spPr>
          <a:xfrm>
            <a:off x="381000" y="533400"/>
            <a:ext cx="8382000" cy="5641975"/>
          </a:xfrm>
        </p:spPr>
        <p:txBody>
          <a:bodyPr/>
          <a:lstStyle/>
          <a:p>
            <a:pPr algn="l"/>
            <a:r>
              <a:rPr lang="en-US" sz="2800" b="1" dirty="0" err="1" smtClean="0">
                <a:solidFill>
                  <a:srgbClr val="FFFF00"/>
                </a:solidFill>
              </a:rPr>
              <a:t>Ezek</a:t>
            </a:r>
            <a:r>
              <a:rPr lang="en-US" sz="2800" b="1" dirty="0" smtClean="0">
                <a:solidFill>
                  <a:srgbClr val="FFFF00"/>
                </a:solidFill>
              </a:rPr>
              <a:t> 28:12</a:t>
            </a:r>
            <a:r>
              <a:rPr lang="en-US" sz="2600" b="1" dirty="0">
                <a:solidFill>
                  <a:srgbClr val="FFFFFF"/>
                </a:solidFill>
              </a:rPr>
              <a:t> </a:t>
            </a:r>
            <a:r>
              <a:rPr lang="en-US" sz="2600" dirty="0">
                <a:solidFill>
                  <a:srgbClr val="FFFFFF"/>
                </a:solidFill>
              </a:rPr>
              <a:t>“Son of man, take up a lamentation over the king of Tyre and say to him, ‘Thus says the Lord God</a:t>
            </a:r>
            <a:r>
              <a:rPr lang="en-US" sz="2600" dirty="0" smtClean="0">
                <a:solidFill>
                  <a:srgbClr val="FFFFFF"/>
                </a:solidFill>
              </a:rPr>
              <a:t>, “</a:t>
            </a:r>
            <a:r>
              <a:rPr lang="en-US" sz="2600" dirty="0">
                <a:solidFill>
                  <a:srgbClr val="FFFFFF"/>
                </a:solidFill>
              </a:rPr>
              <a:t>You </a:t>
            </a:r>
            <a:r>
              <a:rPr lang="en-US" sz="2600" dirty="0" smtClean="0">
                <a:solidFill>
                  <a:srgbClr val="FFFFFF"/>
                </a:solidFill>
              </a:rPr>
              <a:t>had </a:t>
            </a:r>
            <a:r>
              <a:rPr lang="en-US" sz="2600" dirty="0">
                <a:solidFill>
                  <a:srgbClr val="FFFFFF"/>
                </a:solidFill>
              </a:rPr>
              <a:t>the seal of perfection</a:t>
            </a:r>
            <a:r>
              <a:rPr lang="en-US" sz="2600" dirty="0" smtClean="0">
                <a:solidFill>
                  <a:srgbClr val="FFFFFF"/>
                </a:solidFill>
              </a:rPr>
              <a:t>, full </a:t>
            </a:r>
            <a:r>
              <a:rPr lang="en-US" sz="2600" dirty="0">
                <a:solidFill>
                  <a:srgbClr val="FFFFFF"/>
                </a:solidFill>
              </a:rPr>
              <a:t>of wisdom and perfect in beauty</a:t>
            </a:r>
            <a:r>
              <a:rPr lang="en-US" sz="2600" dirty="0" smtClean="0">
                <a:solidFill>
                  <a:srgbClr val="FFFFFF"/>
                </a:solidFill>
              </a:rPr>
              <a:t>.</a:t>
            </a:r>
            <a:r>
              <a:rPr lang="en-US" sz="2600" dirty="0">
                <a:solidFill>
                  <a:srgbClr val="FFFFFF"/>
                </a:solidFill>
              </a:rPr>
              <a:t/>
            </a:r>
            <a:br>
              <a:rPr lang="en-US" sz="2600" dirty="0">
                <a:solidFill>
                  <a:srgbClr val="FFFFFF"/>
                </a:solidFill>
              </a:rPr>
            </a:br>
            <a:r>
              <a:rPr lang="en-US" sz="2100" dirty="0">
                <a:solidFill>
                  <a:srgbClr val="FFFFFF"/>
                </a:solidFill>
              </a:rPr>
              <a:t/>
            </a:r>
            <a:br>
              <a:rPr lang="en-US" sz="2100" dirty="0">
                <a:solidFill>
                  <a:srgbClr val="FFFFFF"/>
                </a:solidFill>
              </a:rPr>
            </a:br>
            <a:r>
              <a:rPr lang="en-US" sz="2600" b="1" dirty="0" smtClean="0">
                <a:solidFill>
                  <a:srgbClr val="FFFFFF"/>
                </a:solidFill>
              </a:rPr>
              <a:t>13</a:t>
            </a:r>
            <a:r>
              <a:rPr lang="en-US" sz="2600" b="1" dirty="0">
                <a:solidFill>
                  <a:srgbClr val="FFFFFF"/>
                </a:solidFill>
              </a:rPr>
              <a:t> </a:t>
            </a:r>
            <a:r>
              <a:rPr lang="en-US" sz="2600" dirty="0" smtClean="0">
                <a:solidFill>
                  <a:srgbClr val="FFFFFF"/>
                </a:solidFill>
              </a:rPr>
              <a:t>“</a:t>
            </a:r>
            <a:r>
              <a:rPr lang="en-US" sz="2600" dirty="0">
                <a:solidFill>
                  <a:srgbClr val="FFFFFF"/>
                </a:solidFill>
              </a:rPr>
              <a:t>You were in </a:t>
            </a:r>
            <a:r>
              <a:rPr lang="en-US" sz="2600" dirty="0">
                <a:solidFill>
                  <a:srgbClr val="FFFF00"/>
                </a:solidFill>
              </a:rPr>
              <a:t>Eden, the garden of God</a:t>
            </a:r>
            <a:r>
              <a:rPr lang="en-US" sz="2600" dirty="0" smtClean="0">
                <a:solidFill>
                  <a:srgbClr val="FFFFFF"/>
                </a:solidFill>
              </a:rPr>
              <a:t>; every </a:t>
            </a:r>
            <a:r>
              <a:rPr lang="en-US" sz="2600" dirty="0">
                <a:solidFill>
                  <a:srgbClr val="FFFFFF"/>
                </a:solidFill>
              </a:rPr>
              <a:t>precious stone was your </a:t>
            </a:r>
            <a:r>
              <a:rPr lang="en-US" sz="2600" dirty="0" smtClean="0">
                <a:solidFill>
                  <a:srgbClr val="FFFFFF"/>
                </a:solidFill>
              </a:rPr>
              <a:t>covering: the </a:t>
            </a:r>
            <a:r>
              <a:rPr lang="en-US" sz="2600" dirty="0">
                <a:solidFill>
                  <a:srgbClr val="FFFF00"/>
                </a:solidFill>
              </a:rPr>
              <a:t>ruby</a:t>
            </a:r>
            <a:r>
              <a:rPr lang="en-US" sz="2600" dirty="0">
                <a:solidFill>
                  <a:srgbClr val="FFFFFF"/>
                </a:solidFill>
              </a:rPr>
              <a:t>, the </a:t>
            </a:r>
            <a:r>
              <a:rPr lang="en-US" sz="2600" dirty="0">
                <a:solidFill>
                  <a:srgbClr val="FFFF00"/>
                </a:solidFill>
              </a:rPr>
              <a:t>topaz</a:t>
            </a:r>
            <a:r>
              <a:rPr lang="en-US" sz="2600" dirty="0">
                <a:solidFill>
                  <a:srgbClr val="FFFFFF"/>
                </a:solidFill>
              </a:rPr>
              <a:t> and the </a:t>
            </a:r>
            <a:r>
              <a:rPr lang="en-US" sz="2600" dirty="0">
                <a:solidFill>
                  <a:srgbClr val="FFFF00"/>
                </a:solidFill>
              </a:rPr>
              <a:t>diamond</a:t>
            </a:r>
            <a:r>
              <a:rPr lang="en-US" sz="2600" dirty="0" smtClean="0">
                <a:solidFill>
                  <a:srgbClr val="FFFFFF"/>
                </a:solidFill>
              </a:rPr>
              <a:t>; the </a:t>
            </a:r>
            <a:r>
              <a:rPr lang="en-US" sz="2600" dirty="0">
                <a:solidFill>
                  <a:srgbClr val="FFFF00"/>
                </a:solidFill>
              </a:rPr>
              <a:t>beryl</a:t>
            </a:r>
            <a:r>
              <a:rPr lang="en-US" sz="2600" dirty="0">
                <a:solidFill>
                  <a:srgbClr val="FFFFFF"/>
                </a:solidFill>
              </a:rPr>
              <a:t>, the </a:t>
            </a:r>
            <a:r>
              <a:rPr lang="en-US" sz="2600" dirty="0">
                <a:solidFill>
                  <a:srgbClr val="FFFF00"/>
                </a:solidFill>
              </a:rPr>
              <a:t>onyx</a:t>
            </a:r>
            <a:r>
              <a:rPr lang="en-US" sz="2600" dirty="0">
                <a:solidFill>
                  <a:srgbClr val="FFFFFF"/>
                </a:solidFill>
              </a:rPr>
              <a:t> and the </a:t>
            </a:r>
            <a:r>
              <a:rPr lang="en-US" sz="2600" dirty="0">
                <a:solidFill>
                  <a:srgbClr val="FFFF00"/>
                </a:solidFill>
              </a:rPr>
              <a:t>jasper</a:t>
            </a:r>
            <a:r>
              <a:rPr lang="en-US" sz="2600" dirty="0" smtClean="0">
                <a:solidFill>
                  <a:srgbClr val="FFFFFF"/>
                </a:solidFill>
              </a:rPr>
              <a:t>; the </a:t>
            </a:r>
            <a:r>
              <a:rPr lang="en-US" sz="2600" dirty="0">
                <a:solidFill>
                  <a:srgbClr val="FFFF00"/>
                </a:solidFill>
              </a:rPr>
              <a:t>lapis lazuli</a:t>
            </a:r>
            <a:r>
              <a:rPr lang="en-US" sz="2600" dirty="0">
                <a:solidFill>
                  <a:srgbClr val="FFFFFF"/>
                </a:solidFill>
              </a:rPr>
              <a:t>, the </a:t>
            </a:r>
            <a:r>
              <a:rPr lang="en-US" sz="2600" dirty="0">
                <a:solidFill>
                  <a:srgbClr val="FFFF00"/>
                </a:solidFill>
              </a:rPr>
              <a:t>turquoise</a:t>
            </a:r>
            <a:r>
              <a:rPr lang="en-US" sz="2600" dirty="0">
                <a:solidFill>
                  <a:srgbClr val="FFFFFF"/>
                </a:solidFill>
              </a:rPr>
              <a:t> and the </a:t>
            </a:r>
            <a:r>
              <a:rPr lang="en-US" sz="2600" dirty="0">
                <a:solidFill>
                  <a:srgbClr val="FFFF00"/>
                </a:solidFill>
              </a:rPr>
              <a:t>emerald</a:t>
            </a:r>
            <a:r>
              <a:rPr lang="en-US" sz="2600" dirty="0" smtClean="0">
                <a:solidFill>
                  <a:srgbClr val="FFFFFF"/>
                </a:solidFill>
              </a:rPr>
              <a:t>; and </a:t>
            </a:r>
            <a:r>
              <a:rPr lang="en-US" sz="2600" dirty="0">
                <a:solidFill>
                  <a:srgbClr val="FFFFFF"/>
                </a:solidFill>
              </a:rPr>
              <a:t>the </a:t>
            </a:r>
            <a:r>
              <a:rPr lang="en-US" sz="2600" dirty="0">
                <a:solidFill>
                  <a:srgbClr val="FFFF00"/>
                </a:solidFill>
              </a:rPr>
              <a:t>gold</a:t>
            </a:r>
            <a:r>
              <a:rPr lang="en-US" sz="2600" dirty="0">
                <a:solidFill>
                  <a:srgbClr val="FFFFFF"/>
                </a:solidFill>
              </a:rPr>
              <a:t>, the workmanship of your </a:t>
            </a:r>
            <a:r>
              <a:rPr lang="en-US" sz="2600" dirty="0" smtClean="0">
                <a:solidFill>
                  <a:srgbClr val="FFFFFF"/>
                </a:solidFill>
              </a:rPr>
              <a:t>settings </a:t>
            </a:r>
            <a:r>
              <a:rPr lang="en-US" sz="2600" dirty="0">
                <a:solidFill>
                  <a:srgbClr val="FFFFFF"/>
                </a:solidFill>
              </a:rPr>
              <a:t>and </a:t>
            </a:r>
            <a:r>
              <a:rPr lang="en-US" sz="2600" dirty="0" smtClean="0">
                <a:solidFill>
                  <a:srgbClr val="FFFFFF"/>
                </a:solidFill>
              </a:rPr>
              <a:t>sockets, was </a:t>
            </a:r>
            <a:r>
              <a:rPr lang="en-US" sz="2600" dirty="0">
                <a:solidFill>
                  <a:srgbClr val="FFFFFF"/>
                </a:solidFill>
              </a:rPr>
              <a:t>in </a:t>
            </a:r>
            <a:r>
              <a:rPr lang="en-US" sz="2600" dirty="0" smtClean="0">
                <a:solidFill>
                  <a:srgbClr val="FFFFFF"/>
                </a:solidFill>
              </a:rPr>
              <a:t>you. On </a:t>
            </a:r>
            <a:r>
              <a:rPr lang="en-US" sz="2600" dirty="0">
                <a:solidFill>
                  <a:srgbClr val="FFFFFF"/>
                </a:solidFill>
              </a:rPr>
              <a:t>the day that you were </a:t>
            </a:r>
            <a:r>
              <a:rPr lang="en-US" sz="2600" dirty="0" smtClean="0">
                <a:solidFill>
                  <a:srgbClr val="FFFFFF"/>
                </a:solidFill>
              </a:rPr>
              <a:t>created they </a:t>
            </a:r>
            <a:r>
              <a:rPr lang="en-US" sz="2600" dirty="0">
                <a:solidFill>
                  <a:srgbClr val="FFFFFF"/>
                </a:solidFill>
              </a:rPr>
              <a:t>were prepared.</a:t>
            </a:r>
            <a:br>
              <a:rPr lang="en-US" sz="2600" dirty="0">
                <a:solidFill>
                  <a:srgbClr val="FFFFFF"/>
                </a:solidFill>
              </a:rPr>
            </a:br>
            <a:r>
              <a:rPr lang="en-US" sz="2100" dirty="0" smtClean="0">
                <a:solidFill>
                  <a:srgbClr val="FFFFFF"/>
                </a:solidFill>
              </a:rPr>
              <a:t/>
            </a:r>
            <a:br>
              <a:rPr lang="en-US" sz="2100" dirty="0" smtClean="0">
                <a:solidFill>
                  <a:srgbClr val="FFFFFF"/>
                </a:solidFill>
              </a:rPr>
            </a:br>
            <a:r>
              <a:rPr lang="en-US" sz="2600" b="1" dirty="0" smtClean="0">
                <a:solidFill>
                  <a:srgbClr val="FFFFFF"/>
                </a:solidFill>
              </a:rPr>
              <a:t>14</a:t>
            </a:r>
            <a:r>
              <a:rPr lang="en-US" sz="2600" b="1" dirty="0">
                <a:solidFill>
                  <a:srgbClr val="FFFFFF"/>
                </a:solidFill>
              </a:rPr>
              <a:t> </a:t>
            </a:r>
            <a:r>
              <a:rPr lang="en-US" sz="2600" b="1" dirty="0" smtClean="0">
                <a:solidFill>
                  <a:srgbClr val="FFFFFF"/>
                </a:solidFill>
              </a:rPr>
              <a:t> </a:t>
            </a:r>
            <a:r>
              <a:rPr lang="en-US" sz="2600" dirty="0" smtClean="0">
                <a:solidFill>
                  <a:srgbClr val="FFFFFF"/>
                </a:solidFill>
              </a:rPr>
              <a:t>“</a:t>
            </a:r>
            <a:r>
              <a:rPr lang="en-US" sz="2600" dirty="0">
                <a:solidFill>
                  <a:srgbClr val="FFFFFF"/>
                </a:solidFill>
              </a:rPr>
              <a:t>You were the anointed cherub who </a:t>
            </a:r>
            <a:r>
              <a:rPr lang="en-US" sz="2600" dirty="0" smtClean="0">
                <a:solidFill>
                  <a:srgbClr val="FFFFFF"/>
                </a:solidFill>
              </a:rPr>
              <a:t>covers, and </a:t>
            </a:r>
            <a:r>
              <a:rPr lang="en-US" sz="2600" dirty="0">
                <a:solidFill>
                  <a:srgbClr val="FFFFFF"/>
                </a:solidFill>
              </a:rPr>
              <a:t>I placed you </a:t>
            </a:r>
            <a:r>
              <a:rPr lang="en-US" sz="2600" i="1" dirty="0" smtClean="0">
                <a:solidFill>
                  <a:srgbClr val="FFFFFF"/>
                </a:solidFill>
              </a:rPr>
              <a:t>there</a:t>
            </a:r>
            <a:r>
              <a:rPr lang="en-US" sz="2600" dirty="0" smtClean="0">
                <a:solidFill>
                  <a:srgbClr val="FFFFFF"/>
                </a:solidFill>
              </a:rPr>
              <a:t>. You </a:t>
            </a:r>
            <a:r>
              <a:rPr lang="en-US" sz="2600" dirty="0">
                <a:solidFill>
                  <a:srgbClr val="FFFFFF"/>
                </a:solidFill>
              </a:rPr>
              <a:t>were on the holy </a:t>
            </a:r>
            <a:r>
              <a:rPr lang="en-US" sz="2600" dirty="0">
                <a:solidFill>
                  <a:srgbClr val="FFFF00"/>
                </a:solidFill>
              </a:rPr>
              <a:t>mountain</a:t>
            </a:r>
            <a:r>
              <a:rPr lang="en-US" sz="2600" dirty="0">
                <a:solidFill>
                  <a:srgbClr val="FFFFFF"/>
                </a:solidFill>
              </a:rPr>
              <a:t> of God</a:t>
            </a:r>
            <a:r>
              <a:rPr lang="en-US" sz="2600" dirty="0" smtClean="0">
                <a:solidFill>
                  <a:srgbClr val="FFFFFF"/>
                </a:solidFill>
              </a:rPr>
              <a:t>; you </a:t>
            </a:r>
            <a:r>
              <a:rPr lang="en-US" sz="2600" dirty="0">
                <a:solidFill>
                  <a:srgbClr val="FFFFFF"/>
                </a:solidFill>
              </a:rPr>
              <a:t>walked in the midst of the </a:t>
            </a:r>
            <a:r>
              <a:rPr lang="en-US" sz="2600" dirty="0">
                <a:solidFill>
                  <a:srgbClr val="FFFF00"/>
                </a:solidFill>
              </a:rPr>
              <a:t>stones of fire</a:t>
            </a:r>
            <a:r>
              <a:rPr lang="en-US" sz="2600" dirty="0" smtClean="0">
                <a:solidFill>
                  <a:srgbClr val="FFFFFF"/>
                </a:solidFill>
              </a:rPr>
              <a:t>. </a:t>
            </a:r>
            <a:r>
              <a:rPr lang="en-US" sz="2600" b="1" dirty="0" smtClean="0">
                <a:solidFill>
                  <a:srgbClr val="FFFFFF"/>
                </a:solidFill>
              </a:rPr>
              <a:t>15</a:t>
            </a:r>
            <a:r>
              <a:rPr lang="en-US" sz="2600" b="1" dirty="0">
                <a:solidFill>
                  <a:srgbClr val="FFFFFF"/>
                </a:solidFill>
              </a:rPr>
              <a:t> </a:t>
            </a:r>
            <a:r>
              <a:rPr lang="en-US" sz="2600" dirty="0" smtClean="0">
                <a:solidFill>
                  <a:srgbClr val="FFFFFF"/>
                </a:solidFill>
              </a:rPr>
              <a:t>“</a:t>
            </a:r>
            <a:r>
              <a:rPr lang="en-US" sz="2600" dirty="0">
                <a:solidFill>
                  <a:srgbClr val="FFFFFF"/>
                </a:solidFill>
              </a:rPr>
              <a:t>You were blameless in your </a:t>
            </a:r>
            <a:r>
              <a:rPr lang="en-US" sz="2600" dirty="0" smtClean="0">
                <a:solidFill>
                  <a:srgbClr val="FFFFFF"/>
                </a:solidFill>
              </a:rPr>
              <a:t>ways from </a:t>
            </a:r>
            <a:r>
              <a:rPr lang="en-US" sz="2600" dirty="0">
                <a:solidFill>
                  <a:srgbClr val="FFFFFF"/>
                </a:solidFill>
              </a:rPr>
              <a:t>the day you were </a:t>
            </a:r>
            <a:r>
              <a:rPr lang="en-US" sz="2600" dirty="0" smtClean="0">
                <a:solidFill>
                  <a:srgbClr val="FFFFFF"/>
                </a:solidFill>
              </a:rPr>
              <a:t>created until </a:t>
            </a:r>
            <a:r>
              <a:rPr lang="en-US" sz="2600" dirty="0">
                <a:solidFill>
                  <a:srgbClr val="FFFFFF"/>
                </a:solidFill>
              </a:rPr>
              <a:t>unrighteousness was found in you.</a:t>
            </a:r>
          </a:p>
        </p:txBody>
      </p:sp>
    </p:spTree>
    <p:extLst>
      <p:ext uri="{BB962C8B-B14F-4D97-AF65-F5344CB8AC3E}">
        <p14:creationId xmlns:p14="http://schemas.microsoft.com/office/powerpoint/2010/main" val="741571621"/>
      </p:ext>
    </p:extLst>
  </p:cSld>
  <p:clrMapOvr>
    <a:masterClrMapping/>
  </p:clrMapOvr>
  <p:transition xmlns:p14="http://schemas.microsoft.com/office/powerpoint/2010/main">
    <p:wheel spokes="1"/>
  </p:transitio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3" name="Straight Connector 2"/>
          <p:cNvCxnSpPr/>
          <p:nvPr/>
        </p:nvCxnSpPr>
        <p:spPr>
          <a:xfrm>
            <a:off x="0" y="0"/>
            <a:ext cx="457200" cy="0"/>
          </a:xfrm>
          <a:prstGeom prst="line">
            <a:avLst/>
          </a:prstGeom>
          <a:ln w="0" cap="flat" cmpd="sng" algn="ctr">
            <a:solidFill>
              <a:srgbClr val="FE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sp>
        <p:nvSpPr>
          <p:cNvPr id="624642" name="Rectangle 2"/>
          <p:cNvSpPr>
            <a:spLocks noGrp="1" noChangeArrowheads="1"/>
          </p:cNvSpPr>
          <p:nvPr>
            <p:ph type="ctrTitle"/>
          </p:nvPr>
        </p:nvSpPr>
        <p:spPr>
          <a:xfrm>
            <a:off x="533400" y="533400"/>
            <a:ext cx="8229600" cy="5641975"/>
          </a:xfrm>
        </p:spPr>
        <p:txBody>
          <a:bodyPr/>
          <a:lstStyle/>
          <a:p>
            <a:pPr algn="l"/>
            <a:r>
              <a:rPr lang="en-US" sz="3600" dirty="0" smtClean="0">
                <a:solidFill>
                  <a:srgbClr val="FFFF00"/>
                </a:solidFill>
              </a:rPr>
              <a:t>Multiple creation accounts</a:t>
            </a:r>
            <a:r>
              <a:rPr lang="en-US" sz="3600" dirty="0"/>
              <a:t/>
            </a:r>
            <a:br>
              <a:rPr lang="en-US" sz="3600" dirty="0"/>
            </a:br>
            <a:r>
              <a:rPr lang="en-US" sz="3400" dirty="0" smtClean="0"/>
              <a:t>:</a:t>
            </a:r>
            <a:br>
              <a:rPr lang="en-US" sz="3400" dirty="0" smtClean="0"/>
            </a:br>
            <a:r>
              <a:rPr lang="en-US" sz="3400" dirty="0" smtClean="0">
                <a:solidFill>
                  <a:schemeClr val="bg1"/>
                </a:solidFill>
              </a:rPr>
              <a:t>Genesis 1:1-2:3</a:t>
            </a:r>
            <a:br>
              <a:rPr lang="en-US" sz="3400" dirty="0" smtClean="0">
                <a:solidFill>
                  <a:schemeClr val="bg1"/>
                </a:solidFill>
              </a:rPr>
            </a:br>
            <a:r>
              <a:rPr lang="en-US" sz="3400" dirty="0" smtClean="0">
                <a:solidFill>
                  <a:schemeClr val="bg1"/>
                </a:solidFill>
              </a:rPr>
              <a:t>Genesis 2:4-25</a:t>
            </a:r>
            <a:br>
              <a:rPr lang="en-US" sz="3400" dirty="0" smtClean="0">
                <a:solidFill>
                  <a:schemeClr val="bg1"/>
                </a:solidFill>
              </a:rPr>
            </a:br>
            <a:r>
              <a:rPr lang="en-US" sz="3400" dirty="0" smtClean="0">
                <a:solidFill>
                  <a:schemeClr val="bg1"/>
                </a:solidFill>
              </a:rPr>
              <a:t>Proverbs 8:22-31</a:t>
            </a:r>
            <a:br>
              <a:rPr lang="en-US" sz="3400" dirty="0" smtClean="0">
                <a:solidFill>
                  <a:schemeClr val="bg1"/>
                </a:solidFill>
              </a:rPr>
            </a:br>
            <a:r>
              <a:rPr lang="en-US" sz="3400" dirty="0" smtClean="0">
                <a:solidFill>
                  <a:schemeClr val="bg1"/>
                </a:solidFill>
              </a:rPr>
              <a:t>Ezekiel 28:12-15</a:t>
            </a:r>
            <a:br>
              <a:rPr lang="en-US" sz="3400" dirty="0" smtClean="0">
                <a:solidFill>
                  <a:schemeClr val="bg1"/>
                </a:solidFill>
              </a:rPr>
            </a:br>
            <a:r>
              <a:rPr lang="en-US" sz="3400" dirty="0" smtClean="0">
                <a:solidFill>
                  <a:srgbClr val="000000"/>
                </a:solidFill>
              </a:rPr>
              <a:t>John 1:1-3</a:t>
            </a:r>
            <a:br>
              <a:rPr lang="en-US" sz="3400" dirty="0" smtClean="0">
                <a:solidFill>
                  <a:srgbClr val="000000"/>
                </a:solidFill>
              </a:rPr>
            </a:br>
            <a:r>
              <a:rPr lang="en-US" sz="3400" dirty="0" smtClean="0">
                <a:solidFill>
                  <a:schemeClr val="bg1"/>
                </a:solidFill>
              </a:rPr>
              <a:t/>
            </a:r>
            <a:br>
              <a:rPr lang="en-US" sz="3400" dirty="0" smtClean="0">
                <a:solidFill>
                  <a:schemeClr val="bg1"/>
                </a:solidFill>
              </a:rPr>
            </a:br>
            <a:r>
              <a:rPr lang="en-US" sz="3400" dirty="0" smtClean="0">
                <a:solidFill>
                  <a:schemeClr val="bg1"/>
                </a:solidFill>
              </a:rPr>
              <a:t/>
            </a:r>
            <a:br>
              <a:rPr lang="en-US" sz="3400" dirty="0" smtClean="0">
                <a:solidFill>
                  <a:schemeClr val="bg1"/>
                </a:solidFill>
              </a:rPr>
            </a:br>
            <a:r>
              <a:rPr lang="en-US" sz="3400" dirty="0">
                <a:solidFill>
                  <a:schemeClr val="bg1"/>
                </a:solidFill>
              </a:rPr>
              <a:t/>
            </a:r>
            <a:br>
              <a:rPr lang="en-US" sz="3400" dirty="0">
                <a:solidFill>
                  <a:schemeClr val="bg1"/>
                </a:solidFill>
              </a:rPr>
            </a:br>
            <a:endParaRPr lang="en-US" sz="2900" dirty="0">
              <a:solidFill>
                <a:srgbClr val="FFFF00"/>
              </a:solidFill>
            </a:endParaRPr>
          </a:p>
        </p:txBody>
      </p:sp>
      <p:cxnSp>
        <p:nvCxnSpPr>
          <p:cNvPr id="4" name="Straight Connector 3"/>
          <p:cNvCxnSpPr/>
          <p:nvPr/>
        </p:nvCxnSpPr>
        <p:spPr>
          <a:xfrm>
            <a:off x="0" y="0"/>
            <a:ext cx="0" cy="457200"/>
          </a:xfrm>
          <a:prstGeom prst="line">
            <a:avLst/>
          </a:prstGeom>
          <a:ln w="0" cap="flat" cmpd="sng" algn="ctr">
            <a:solidFill>
              <a:srgbClr val="FD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6329634"/>
      </p:ext>
    </p:extLst>
  </p:cSld>
  <p:clrMapOvr>
    <a:masterClrMapping/>
  </p:clrMapOvr>
  <p:transition xmlns:p14="http://schemas.microsoft.com/office/powerpoint/2010/main">
    <p:wheel spokes="1"/>
  </p:transitio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3" name="Straight Connector 2"/>
          <p:cNvCxnSpPr/>
          <p:nvPr/>
        </p:nvCxnSpPr>
        <p:spPr>
          <a:xfrm>
            <a:off x="0" y="0"/>
            <a:ext cx="457200" cy="0"/>
          </a:xfrm>
          <a:prstGeom prst="line">
            <a:avLst/>
          </a:prstGeom>
          <a:ln w="0" cap="flat" cmpd="sng" algn="ctr">
            <a:solidFill>
              <a:srgbClr val="FE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sp>
        <p:nvSpPr>
          <p:cNvPr id="624642" name="Rectangle 2"/>
          <p:cNvSpPr>
            <a:spLocks noGrp="1" noChangeArrowheads="1"/>
          </p:cNvSpPr>
          <p:nvPr>
            <p:ph type="ctrTitle"/>
          </p:nvPr>
        </p:nvSpPr>
        <p:spPr>
          <a:xfrm>
            <a:off x="533400" y="655967"/>
            <a:ext cx="8229600" cy="5519408"/>
          </a:xfrm>
        </p:spPr>
        <p:txBody>
          <a:bodyPr/>
          <a:lstStyle/>
          <a:p>
            <a:pPr algn="l"/>
            <a:r>
              <a:rPr lang="en-US" sz="3600" dirty="0" smtClean="0">
                <a:solidFill>
                  <a:srgbClr val="FFFF00"/>
                </a:solidFill>
              </a:rPr>
              <a:t>Multiple creation accounts</a:t>
            </a:r>
            <a:r>
              <a:rPr lang="en-US" sz="3600" dirty="0"/>
              <a:t/>
            </a:r>
            <a:br>
              <a:rPr lang="en-US" sz="3600" dirty="0"/>
            </a:br>
            <a:r>
              <a:rPr lang="en-US" sz="3400" dirty="0" smtClean="0"/>
              <a:t>:</a:t>
            </a:r>
            <a:br>
              <a:rPr lang="en-US" sz="3400" dirty="0" smtClean="0"/>
            </a:br>
            <a:r>
              <a:rPr lang="en-US" sz="3400" dirty="0" smtClean="0">
                <a:solidFill>
                  <a:schemeClr val="bg1"/>
                </a:solidFill>
              </a:rPr>
              <a:t>Genesis 1:1-2:3</a:t>
            </a:r>
            <a:br>
              <a:rPr lang="en-US" sz="3400" dirty="0" smtClean="0">
                <a:solidFill>
                  <a:schemeClr val="bg1"/>
                </a:solidFill>
              </a:rPr>
            </a:br>
            <a:r>
              <a:rPr lang="en-US" sz="3400" dirty="0" smtClean="0">
                <a:solidFill>
                  <a:schemeClr val="bg1"/>
                </a:solidFill>
              </a:rPr>
              <a:t>Genesis 2:4-25</a:t>
            </a:r>
            <a:br>
              <a:rPr lang="en-US" sz="3400" dirty="0" smtClean="0">
                <a:solidFill>
                  <a:schemeClr val="bg1"/>
                </a:solidFill>
              </a:rPr>
            </a:br>
            <a:r>
              <a:rPr lang="en-US" sz="3400" dirty="0" smtClean="0">
                <a:solidFill>
                  <a:schemeClr val="bg1"/>
                </a:solidFill>
              </a:rPr>
              <a:t>Proverbs 8:22-31</a:t>
            </a:r>
            <a:br>
              <a:rPr lang="en-US" sz="3400" dirty="0" smtClean="0">
                <a:solidFill>
                  <a:schemeClr val="bg1"/>
                </a:solidFill>
              </a:rPr>
            </a:br>
            <a:r>
              <a:rPr lang="en-US" sz="3400" dirty="0" smtClean="0">
                <a:solidFill>
                  <a:schemeClr val="bg1"/>
                </a:solidFill>
              </a:rPr>
              <a:t>Ezekiel 28:12-15</a:t>
            </a:r>
            <a:br>
              <a:rPr lang="en-US" sz="3400" dirty="0" smtClean="0">
                <a:solidFill>
                  <a:schemeClr val="bg1"/>
                </a:solidFill>
              </a:rPr>
            </a:br>
            <a:r>
              <a:rPr lang="en-US" sz="3400" dirty="0" smtClean="0">
                <a:solidFill>
                  <a:schemeClr val="bg1"/>
                </a:solidFill>
              </a:rPr>
              <a:t>John 1:1-3</a:t>
            </a:r>
            <a:r>
              <a:rPr lang="en-US" sz="3400" dirty="0" smtClean="0">
                <a:solidFill>
                  <a:srgbClr val="000000"/>
                </a:solidFill>
              </a:rPr>
              <a:t>3</a:t>
            </a:r>
            <a:r>
              <a:rPr lang="en-US" sz="2900" dirty="0" smtClean="0">
                <a:solidFill>
                  <a:srgbClr val="000000"/>
                </a:solidFill>
              </a:rPr>
              <a:t>P</a:t>
            </a:r>
            <a:br>
              <a:rPr lang="en-US" sz="2900" dirty="0" smtClean="0">
                <a:solidFill>
                  <a:srgbClr val="000000"/>
                </a:solidFill>
              </a:rPr>
            </a:br>
            <a:r>
              <a:rPr lang="en-US" sz="2800" b="1" dirty="0">
                <a:solidFill>
                  <a:srgbClr val="000000"/>
                </a:solidFill>
              </a:rPr>
              <a:t>1 </a:t>
            </a:r>
            <a:r>
              <a:rPr lang="en-US" sz="2800" dirty="0">
                <a:solidFill>
                  <a:srgbClr val="000000"/>
                </a:solidFill>
              </a:rPr>
              <a:t>In the beginning was the Word, and the Word was with God, and the Word was God. </a:t>
            </a:r>
            <a:r>
              <a:rPr lang="en-US" sz="2800" b="1" dirty="0">
                <a:solidFill>
                  <a:srgbClr val="000000"/>
                </a:solidFill>
              </a:rPr>
              <a:t>2 </a:t>
            </a:r>
            <a:r>
              <a:rPr lang="en-US" sz="2800" dirty="0" smtClean="0">
                <a:solidFill>
                  <a:srgbClr val="000000"/>
                </a:solidFill>
              </a:rPr>
              <a:t>He </a:t>
            </a:r>
            <a:r>
              <a:rPr lang="en-US" sz="2800" dirty="0">
                <a:solidFill>
                  <a:srgbClr val="000000"/>
                </a:solidFill>
              </a:rPr>
              <a:t>was in the beginning with God. </a:t>
            </a:r>
            <a:r>
              <a:rPr lang="en-US" sz="2800" b="1" dirty="0">
                <a:solidFill>
                  <a:srgbClr val="000000"/>
                </a:solidFill>
              </a:rPr>
              <a:t>3 </a:t>
            </a:r>
            <a:r>
              <a:rPr lang="en-US" sz="2800" dirty="0">
                <a:solidFill>
                  <a:srgbClr val="000000"/>
                </a:solidFill>
              </a:rPr>
              <a:t>All things came into being through Him, and apart from Him nothing came into being that has come into being</a:t>
            </a:r>
            <a:r>
              <a:rPr lang="en-US" sz="2800" dirty="0" smtClean="0">
                <a:solidFill>
                  <a:srgbClr val="000000"/>
                </a:solidFill>
              </a:rPr>
              <a:t>.</a:t>
            </a:r>
            <a:endParaRPr lang="en-US" sz="2800" dirty="0">
              <a:solidFill>
                <a:srgbClr val="000000"/>
              </a:solidFill>
            </a:endParaRPr>
          </a:p>
        </p:txBody>
      </p:sp>
      <p:cxnSp>
        <p:nvCxnSpPr>
          <p:cNvPr id="4" name="Straight Connector 3"/>
          <p:cNvCxnSpPr/>
          <p:nvPr/>
        </p:nvCxnSpPr>
        <p:spPr>
          <a:xfrm>
            <a:off x="0" y="0"/>
            <a:ext cx="0" cy="457200"/>
          </a:xfrm>
          <a:prstGeom prst="line">
            <a:avLst/>
          </a:prstGeom>
          <a:ln w="0" cap="flat" cmpd="sng" algn="ctr">
            <a:solidFill>
              <a:srgbClr val="FD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6217693"/>
      </p:ext>
    </p:extLst>
  </p:cSld>
  <p:clrMapOvr>
    <a:masterClrMapping/>
  </p:clrMapOvr>
  <p:transition xmlns:p14="http://schemas.microsoft.com/office/powerpoint/2010/main">
    <p:wheel spokes="1"/>
  </p:transitio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3" name="Straight Connector 2"/>
          <p:cNvCxnSpPr/>
          <p:nvPr/>
        </p:nvCxnSpPr>
        <p:spPr>
          <a:xfrm>
            <a:off x="0" y="0"/>
            <a:ext cx="457200" cy="0"/>
          </a:xfrm>
          <a:prstGeom prst="line">
            <a:avLst/>
          </a:prstGeom>
          <a:ln w="0" cap="flat" cmpd="sng" algn="ctr">
            <a:solidFill>
              <a:srgbClr val="FE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sp>
        <p:nvSpPr>
          <p:cNvPr id="624642" name="Rectangle 2"/>
          <p:cNvSpPr>
            <a:spLocks noGrp="1" noChangeArrowheads="1"/>
          </p:cNvSpPr>
          <p:nvPr>
            <p:ph type="ctrTitle"/>
          </p:nvPr>
        </p:nvSpPr>
        <p:spPr>
          <a:xfrm>
            <a:off x="533400" y="683881"/>
            <a:ext cx="8229600" cy="5491494"/>
          </a:xfrm>
        </p:spPr>
        <p:txBody>
          <a:bodyPr/>
          <a:lstStyle/>
          <a:p>
            <a:pPr algn="l"/>
            <a:r>
              <a:rPr lang="en-US" sz="3600" dirty="0" smtClean="0">
                <a:solidFill>
                  <a:srgbClr val="FFFF00"/>
                </a:solidFill>
              </a:rPr>
              <a:t>Multiple creation accounts</a:t>
            </a:r>
            <a:r>
              <a:rPr lang="en-US" sz="3600" dirty="0"/>
              <a:t/>
            </a:r>
            <a:br>
              <a:rPr lang="en-US" sz="3600" dirty="0"/>
            </a:br>
            <a:r>
              <a:rPr lang="en-US" sz="3400" dirty="0" smtClean="0"/>
              <a:t>:</a:t>
            </a:r>
            <a:br>
              <a:rPr lang="en-US" sz="3400" dirty="0" smtClean="0"/>
            </a:br>
            <a:r>
              <a:rPr lang="en-US" sz="3400" dirty="0" smtClean="0">
                <a:solidFill>
                  <a:schemeClr val="bg1"/>
                </a:solidFill>
              </a:rPr>
              <a:t>Genesis 1:1-2:3</a:t>
            </a:r>
            <a:br>
              <a:rPr lang="en-US" sz="3400" dirty="0" smtClean="0">
                <a:solidFill>
                  <a:schemeClr val="bg1"/>
                </a:solidFill>
              </a:rPr>
            </a:br>
            <a:r>
              <a:rPr lang="en-US" sz="3400" dirty="0" smtClean="0">
                <a:solidFill>
                  <a:schemeClr val="bg1"/>
                </a:solidFill>
              </a:rPr>
              <a:t>Genesis 2:4-25</a:t>
            </a:r>
            <a:br>
              <a:rPr lang="en-US" sz="3400" dirty="0" smtClean="0">
                <a:solidFill>
                  <a:schemeClr val="bg1"/>
                </a:solidFill>
              </a:rPr>
            </a:br>
            <a:r>
              <a:rPr lang="en-US" sz="3400" dirty="0" smtClean="0">
                <a:solidFill>
                  <a:schemeClr val="bg1"/>
                </a:solidFill>
              </a:rPr>
              <a:t>Proverbs 8:22-31</a:t>
            </a:r>
            <a:br>
              <a:rPr lang="en-US" sz="3400" dirty="0" smtClean="0">
                <a:solidFill>
                  <a:schemeClr val="bg1"/>
                </a:solidFill>
              </a:rPr>
            </a:br>
            <a:r>
              <a:rPr lang="en-US" sz="3400" dirty="0" smtClean="0">
                <a:solidFill>
                  <a:schemeClr val="bg1"/>
                </a:solidFill>
              </a:rPr>
              <a:t>Ezekiel 28:12-15</a:t>
            </a:r>
            <a:br>
              <a:rPr lang="en-US" sz="3400" dirty="0" smtClean="0">
                <a:solidFill>
                  <a:schemeClr val="bg1"/>
                </a:solidFill>
              </a:rPr>
            </a:br>
            <a:r>
              <a:rPr lang="en-US" sz="3400" dirty="0" smtClean="0">
                <a:solidFill>
                  <a:schemeClr val="bg1"/>
                </a:solidFill>
              </a:rPr>
              <a:t>John 1:1-3</a:t>
            </a:r>
            <a:r>
              <a:rPr lang="en-US" sz="2900" dirty="0" smtClean="0">
                <a:solidFill>
                  <a:schemeClr val="tx1"/>
                </a:solidFill>
              </a:rPr>
              <a:t>P</a:t>
            </a:r>
            <a:br>
              <a:rPr lang="en-US" sz="2900" dirty="0" smtClean="0">
                <a:solidFill>
                  <a:schemeClr val="tx1"/>
                </a:solidFill>
              </a:rPr>
            </a:br>
            <a:r>
              <a:rPr lang="en-US" sz="2800" b="1" dirty="0">
                <a:solidFill>
                  <a:srgbClr val="FFFF00"/>
                </a:solidFill>
              </a:rPr>
              <a:t>1 </a:t>
            </a:r>
            <a:r>
              <a:rPr lang="en-US" sz="2800" dirty="0">
                <a:solidFill>
                  <a:srgbClr val="FFFF00"/>
                </a:solidFill>
              </a:rPr>
              <a:t>In the beginning was the Word, and the Word was with God, and the Word was God. </a:t>
            </a:r>
            <a:r>
              <a:rPr lang="en-US" sz="2800" b="1" dirty="0">
                <a:solidFill>
                  <a:srgbClr val="FFFF00"/>
                </a:solidFill>
              </a:rPr>
              <a:t>2 </a:t>
            </a:r>
            <a:r>
              <a:rPr lang="en-US" sz="2800" dirty="0" smtClean="0">
                <a:solidFill>
                  <a:srgbClr val="FFFF00"/>
                </a:solidFill>
              </a:rPr>
              <a:t>He </a:t>
            </a:r>
            <a:r>
              <a:rPr lang="en-US" sz="2800" dirty="0">
                <a:solidFill>
                  <a:srgbClr val="FFFF00"/>
                </a:solidFill>
              </a:rPr>
              <a:t>was in the beginning with God. </a:t>
            </a:r>
            <a:r>
              <a:rPr lang="en-US" sz="2800" b="1" dirty="0">
                <a:solidFill>
                  <a:srgbClr val="FFFF00"/>
                </a:solidFill>
              </a:rPr>
              <a:t>3 </a:t>
            </a:r>
            <a:r>
              <a:rPr lang="en-US" sz="2800" dirty="0">
                <a:solidFill>
                  <a:srgbClr val="FFFF00"/>
                </a:solidFill>
              </a:rPr>
              <a:t>All things came into being through </a:t>
            </a:r>
            <a:r>
              <a:rPr lang="en-US" sz="2800" dirty="0" smtClean="0">
                <a:solidFill>
                  <a:srgbClr val="FFFF00"/>
                </a:solidFill>
              </a:rPr>
              <a:t>him</a:t>
            </a:r>
            <a:r>
              <a:rPr lang="en-US" sz="2800" dirty="0">
                <a:solidFill>
                  <a:srgbClr val="FFFF00"/>
                </a:solidFill>
              </a:rPr>
              <a:t>, and apart from </a:t>
            </a:r>
            <a:r>
              <a:rPr lang="en-US" sz="2800" dirty="0" smtClean="0">
                <a:solidFill>
                  <a:srgbClr val="FFFF00"/>
                </a:solidFill>
              </a:rPr>
              <a:t>him </a:t>
            </a:r>
            <a:r>
              <a:rPr lang="en-US" sz="2800" dirty="0">
                <a:solidFill>
                  <a:srgbClr val="FFFF00"/>
                </a:solidFill>
              </a:rPr>
              <a:t>nothing came into being that has come into being</a:t>
            </a:r>
            <a:r>
              <a:rPr lang="en-US" sz="2800" dirty="0" smtClean="0">
                <a:solidFill>
                  <a:srgbClr val="FFFF00"/>
                </a:solidFill>
              </a:rPr>
              <a:t>.</a:t>
            </a:r>
            <a:endParaRPr lang="en-US" sz="2800" dirty="0">
              <a:solidFill>
                <a:srgbClr val="FFFF00"/>
              </a:solidFill>
            </a:endParaRPr>
          </a:p>
        </p:txBody>
      </p:sp>
      <p:cxnSp>
        <p:nvCxnSpPr>
          <p:cNvPr id="4" name="Straight Connector 3"/>
          <p:cNvCxnSpPr/>
          <p:nvPr/>
        </p:nvCxnSpPr>
        <p:spPr>
          <a:xfrm>
            <a:off x="0" y="0"/>
            <a:ext cx="0" cy="457200"/>
          </a:xfrm>
          <a:prstGeom prst="line">
            <a:avLst/>
          </a:prstGeom>
          <a:ln w="0" cap="flat" cmpd="sng" algn="ctr">
            <a:solidFill>
              <a:srgbClr val="FD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8885762"/>
      </p:ext>
    </p:extLst>
  </p:cSld>
  <p:clrMapOvr>
    <a:masterClrMapping/>
  </p:clrMapOvr>
  <p:transition xmlns:p14="http://schemas.microsoft.com/office/powerpoint/2010/main">
    <p:wheel spokes="1"/>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533400" y="1654443"/>
            <a:ext cx="8153400" cy="3008077"/>
          </a:xfrm>
        </p:spPr>
        <p:txBody>
          <a:bodyPr/>
          <a:lstStyle/>
          <a:p>
            <a:pPr algn="ctr" eaLnBrk="1" hangingPunct="1"/>
            <a:r>
              <a:rPr lang="en-US" sz="3600" b="1" cap="small" dirty="0" smtClean="0">
                <a:solidFill>
                  <a:srgbClr val="EEEE14"/>
                </a:solidFill>
                <a:latin typeface="Agency FB" pitchFamily="2" charset="0"/>
              </a:rPr>
              <a:t>think about faith!</a:t>
            </a:r>
          </a:p>
        </p:txBody>
      </p:sp>
    </p:spTree>
    <p:extLst>
      <p:ext uri="{BB962C8B-B14F-4D97-AF65-F5344CB8AC3E}">
        <p14:creationId xmlns:p14="http://schemas.microsoft.com/office/powerpoint/2010/main" val="258224536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3" name="Straight Connector 2"/>
          <p:cNvCxnSpPr/>
          <p:nvPr/>
        </p:nvCxnSpPr>
        <p:spPr>
          <a:xfrm>
            <a:off x="0" y="0"/>
            <a:ext cx="457200" cy="0"/>
          </a:xfrm>
          <a:prstGeom prst="line">
            <a:avLst/>
          </a:prstGeom>
          <a:ln w="0" cap="flat" cmpd="sng" algn="ctr">
            <a:solidFill>
              <a:srgbClr val="FE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sp>
        <p:nvSpPr>
          <p:cNvPr id="624642" name="Rectangle 2"/>
          <p:cNvSpPr>
            <a:spLocks noGrp="1" noChangeArrowheads="1"/>
          </p:cNvSpPr>
          <p:nvPr>
            <p:ph type="ctrTitle"/>
          </p:nvPr>
        </p:nvSpPr>
        <p:spPr>
          <a:xfrm>
            <a:off x="533400" y="666750"/>
            <a:ext cx="8229600" cy="5508625"/>
          </a:xfrm>
        </p:spPr>
        <p:txBody>
          <a:bodyPr/>
          <a:lstStyle/>
          <a:p>
            <a:pPr algn="l"/>
            <a:r>
              <a:rPr lang="en-US" sz="3600" dirty="0" smtClean="0">
                <a:solidFill>
                  <a:srgbClr val="FFFF00"/>
                </a:solidFill>
              </a:rPr>
              <a:t>Multiple creation accounts</a:t>
            </a:r>
            <a:r>
              <a:rPr lang="en-US" sz="3600" dirty="0"/>
              <a:t/>
            </a:r>
            <a:br>
              <a:rPr lang="en-US" sz="3600" dirty="0"/>
            </a:br>
            <a:r>
              <a:rPr lang="en-US" sz="3400" dirty="0" smtClean="0"/>
              <a:t>:</a:t>
            </a:r>
            <a:br>
              <a:rPr lang="en-US" sz="3400" dirty="0" smtClean="0"/>
            </a:br>
            <a:r>
              <a:rPr lang="en-US" sz="3400" dirty="0" smtClean="0">
                <a:solidFill>
                  <a:schemeClr val="bg1"/>
                </a:solidFill>
              </a:rPr>
              <a:t>Genesis 1:1-2:3</a:t>
            </a:r>
            <a:br>
              <a:rPr lang="en-US" sz="3400" dirty="0" smtClean="0">
                <a:solidFill>
                  <a:schemeClr val="bg1"/>
                </a:solidFill>
              </a:rPr>
            </a:br>
            <a:r>
              <a:rPr lang="en-US" sz="3400" dirty="0" smtClean="0">
                <a:solidFill>
                  <a:schemeClr val="bg1"/>
                </a:solidFill>
              </a:rPr>
              <a:t>Genesis 2:4-25</a:t>
            </a:r>
            <a:br>
              <a:rPr lang="en-US" sz="3400" dirty="0" smtClean="0">
                <a:solidFill>
                  <a:schemeClr val="bg1"/>
                </a:solidFill>
              </a:rPr>
            </a:br>
            <a:r>
              <a:rPr lang="en-US" sz="3400" dirty="0" smtClean="0">
                <a:solidFill>
                  <a:schemeClr val="bg1"/>
                </a:solidFill>
              </a:rPr>
              <a:t>Proverbs 8:22-31</a:t>
            </a:r>
            <a:br>
              <a:rPr lang="en-US" sz="3400" dirty="0" smtClean="0">
                <a:solidFill>
                  <a:schemeClr val="bg1"/>
                </a:solidFill>
              </a:rPr>
            </a:br>
            <a:r>
              <a:rPr lang="en-US" sz="3400" dirty="0" smtClean="0">
                <a:solidFill>
                  <a:schemeClr val="bg1"/>
                </a:solidFill>
              </a:rPr>
              <a:t>Ezekiel 28:12-15</a:t>
            </a:r>
            <a:br>
              <a:rPr lang="en-US" sz="3400" dirty="0" smtClean="0">
                <a:solidFill>
                  <a:schemeClr val="bg1"/>
                </a:solidFill>
              </a:rPr>
            </a:br>
            <a:r>
              <a:rPr lang="en-US" sz="3400" dirty="0" smtClean="0">
                <a:solidFill>
                  <a:schemeClr val="bg1"/>
                </a:solidFill>
              </a:rPr>
              <a:t>John 1:1-3</a:t>
            </a:r>
            <a:br>
              <a:rPr lang="en-US" sz="3400" dirty="0" smtClean="0">
                <a:solidFill>
                  <a:schemeClr val="bg1"/>
                </a:solidFill>
              </a:rPr>
            </a:br>
            <a:r>
              <a:rPr lang="en-US" sz="3900" dirty="0" smtClean="0">
                <a:solidFill>
                  <a:schemeClr val="bg1"/>
                </a:solidFill>
              </a:rPr>
              <a:t/>
            </a:r>
            <a:br>
              <a:rPr lang="en-US" sz="3900" dirty="0" smtClean="0">
                <a:solidFill>
                  <a:schemeClr val="bg1"/>
                </a:solidFill>
              </a:rPr>
            </a:br>
            <a:r>
              <a:rPr lang="en-US" sz="3400" dirty="0" smtClean="0">
                <a:solidFill>
                  <a:srgbClr val="FFFF00"/>
                </a:solidFill>
              </a:rPr>
              <a:t>At least 5 “creation stories.” </a:t>
            </a:r>
            <a:br>
              <a:rPr lang="en-US" sz="3400" dirty="0" smtClean="0">
                <a:solidFill>
                  <a:srgbClr val="FFFF00"/>
                </a:solidFill>
              </a:rPr>
            </a:br>
            <a:r>
              <a:rPr lang="en-US" sz="3400" dirty="0" smtClean="0">
                <a:solidFill>
                  <a:srgbClr val="FFFF00"/>
                </a:solidFill>
              </a:rPr>
              <a:t>Can you find more?</a:t>
            </a:r>
            <a:r>
              <a:rPr lang="en-US" sz="3400" dirty="0">
                <a:solidFill>
                  <a:schemeClr val="bg1"/>
                </a:solidFill>
              </a:rPr>
              <a:t/>
            </a:r>
            <a:br>
              <a:rPr lang="en-US" sz="3400" dirty="0">
                <a:solidFill>
                  <a:schemeClr val="bg1"/>
                </a:solidFill>
              </a:rPr>
            </a:br>
            <a:endParaRPr lang="en-US" sz="2900" dirty="0">
              <a:solidFill>
                <a:srgbClr val="FFFF00"/>
              </a:solidFill>
            </a:endParaRPr>
          </a:p>
        </p:txBody>
      </p:sp>
      <p:cxnSp>
        <p:nvCxnSpPr>
          <p:cNvPr id="4" name="Straight Connector 3"/>
          <p:cNvCxnSpPr/>
          <p:nvPr/>
        </p:nvCxnSpPr>
        <p:spPr>
          <a:xfrm>
            <a:off x="0" y="0"/>
            <a:ext cx="0" cy="457200"/>
          </a:xfrm>
          <a:prstGeom prst="line">
            <a:avLst/>
          </a:prstGeom>
          <a:ln w="0" cap="flat" cmpd="sng" algn="ctr">
            <a:solidFill>
              <a:srgbClr val="FD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5515659"/>
      </p:ext>
    </p:extLst>
  </p:cSld>
  <p:clrMapOvr>
    <a:masterClrMapping/>
  </p:clrMapOvr>
  <p:transition xmlns:p14="http://schemas.microsoft.com/office/powerpoint/2010/main">
    <p:wheel spokes="1"/>
  </p:transitio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07234" name="Rectangle 2"/>
          <p:cNvSpPr>
            <a:spLocks noGrp="1" noChangeArrowheads="1"/>
          </p:cNvSpPr>
          <p:nvPr>
            <p:ph type="title"/>
          </p:nvPr>
        </p:nvSpPr>
        <p:spPr>
          <a:xfrm>
            <a:off x="655884" y="362876"/>
            <a:ext cx="7647329" cy="6037924"/>
          </a:xfrm>
        </p:spPr>
        <p:txBody>
          <a:bodyPr/>
          <a:lstStyle/>
          <a:p>
            <a:pPr lvl="0" algn="l"/>
            <a:endParaRPr lang="en-US" sz="3000" dirty="0">
              <a:solidFill>
                <a:schemeClr val="tx1"/>
              </a:solidFill>
            </a:endParaRPr>
          </a:p>
        </p:txBody>
      </p:sp>
      <p:pic>
        <p:nvPicPr>
          <p:cNvPr id="2" name="Picture 1" descr="biologos.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917700"/>
            <a:ext cx="9144000" cy="2999232"/>
          </a:xfrm>
          <a:prstGeom prst="rect">
            <a:avLst/>
          </a:prstGeom>
        </p:spPr>
      </p:pic>
    </p:spTree>
    <p:extLst>
      <p:ext uri="{BB962C8B-B14F-4D97-AF65-F5344CB8AC3E}">
        <p14:creationId xmlns:p14="http://schemas.microsoft.com/office/powerpoint/2010/main" val="332338685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17854" y="276115"/>
            <a:ext cx="7923995" cy="6336833"/>
          </a:xfrm>
        </p:spPr>
        <p:txBody>
          <a:bodyPr/>
          <a:lstStyle/>
          <a:p>
            <a:pPr>
              <a:lnSpc>
                <a:spcPct val="110000"/>
              </a:lnSpc>
            </a:pPr>
            <a:r>
              <a:rPr lang="en-US" sz="5500" dirty="0" smtClean="0">
                <a:solidFill>
                  <a:schemeClr val="tx1"/>
                </a:solidFill>
                <a:latin typeface="American Typewriter"/>
                <a:cs typeface="American Typewriter"/>
              </a:rPr>
              <a:t>3. there’s more than one way to tell a story.</a:t>
            </a:r>
            <a:endParaRPr lang="en-US" sz="5500" i="1" dirty="0">
              <a:solidFill>
                <a:schemeClr val="tx1"/>
              </a:solidFill>
              <a:latin typeface="American Typewriter"/>
              <a:cs typeface="American Typewriter"/>
            </a:endParaRPr>
          </a:p>
        </p:txBody>
      </p:sp>
    </p:spTree>
    <p:extLst>
      <p:ext uri="{BB962C8B-B14F-4D97-AF65-F5344CB8AC3E}">
        <p14:creationId xmlns:p14="http://schemas.microsoft.com/office/powerpoint/2010/main" val="2356866361"/>
      </p:ext>
    </p:extLst>
  </p:cSld>
  <p:clrMapOvr>
    <a:masterClrMapping/>
  </p:clrMapOvr>
  <p:transition xmlns:p14="http://schemas.microsoft.com/office/powerpoint/2010/main">
    <p:wheel spokes="1"/>
  </p:transitio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17854" y="276115"/>
            <a:ext cx="7923995" cy="6336833"/>
          </a:xfrm>
        </p:spPr>
        <p:txBody>
          <a:bodyPr/>
          <a:lstStyle/>
          <a:p>
            <a:pPr>
              <a:lnSpc>
                <a:spcPct val="110000"/>
              </a:lnSpc>
            </a:pPr>
            <a:r>
              <a:rPr lang="en-US" sz="5500" dirty="0">
                <a:solidFill>
                  <a:schemeClr val="tx1"/>
                </a:solidFill>
                <a:latin typeface="American Typewriter"/>
                <a:cs typeface="American Typewriter"/>
              </a:rPr>
              <a:t>4</a:t>
            </a:r>
            <a:r>
              <a:rPr lang="en-US" sz="5500" dirty="0" smtClean="0">
                <a:solidFill>
                  <a:schemeClr val="tx1"/>
                </a:solidFill>
                <a:latin typeface="American Typewriter"/>
                <a:cs typeface="American Typewriter"/>
              </a:rPr>
              <a:t>. science and faith are complementary.</a:t>
            </a:r>
            <a:endParaRPr lang="en-US" sz="5500" i="1" dirty="0">
              <a:solidFill>
                <a:schemeClr val="tx1"/>
              </a:solidFill>
              <a:latin typeface="American Typewriter"/>
              <a:cs typeface="American Typewriter"/>
            </a:endParaRPr>
          </a:p>
        </p:txBody>
      </p:sp>
    </p:spTree>
    <p:extLst>
      <p:ext uri="{BB962C8B-B14F-4D97-AF65-F5344CB8AC3E}">
        <p14:creationId xmlns:p14="http://schemas.microsoft.com/office/powerpoint/2010/main" val="3738563184"/>
      </p:ext>
    </p:extLst>
  </p:cSld>
  <p:clrMapOvr>
    <a:masterClrMapping/>
  </p:clrMapOvr>
  <p:transition xmlns:p14="http://schemas.microsoft.com/office/powerpoint/2010/main">
    <p:wheel spokes="1"/>
  </p:transitio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920999" y="930275"/>
            <a:ext cx="3070225" cy="3070225"/>
          </a:xfrm>
          <a:prstGeom prst="rect">
            <a:avLst/>
          </a:prstGeom>
        </p:spPr>
      </p:pic>
    </p:spTree>
    <p:extLst>
      <p:ext uri="{BB962C8B-B14F-4D97-AF65-F5344CB8AC3E}">
        <p14:creationId xmlns:p14="http://schemas.microsoft.com/office/powerpoint/2010/main" val="357589489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a:xfrm>
            <a:off x="762000" y="4648200"/>
            <a:ext cx="5334000" cy="1752600"/>
          </a:xfrm>
        </p:spPr>
        <p:txBody>
          <a:bodyPr/>
          <a:lstStyle/>
          <a:p>
            <a:pPr algn="l"/>
            <a:r>
              <a:rPr lang="en-US" sz="3300" b="1" i="1" smtClean="0">
                <a:solidFill>
                  <a:schemeClr val="bg1"/>
                </a:solidFill>
              </a:rPr>
              <a:t>“I did not see ‘God’ </a:t>
            </a:r>
            <a:br>
              <a:rPr lang="en-US" sz="3300" b="1" i="1" smtClean="0">
                <a:solidFill>
                  <a:schemeClr val="bg1"/>
                </a:solidFill>
              </a:rPr>
            </a:br>
            <a:r>
              <a:rPr lang="en-US" sz="3300" b="1" i="1" smtClean="0">
                <a:solidFill>
                  <a:schemeClr val="bg1"/>
                </a:solidFill>
              </a:rPr>
              <a:t>anywhere in the heavens!”</a:t>
            </a:r>
            <a:r>
              <a:rPr lang="en-US" sz="3300" b="1" smtClean="0">
                <a:solidFill>
                  <a:schemeClr val="bg1"/>
                </a:solidFill>
              </a:rPr>
              <a:t> </a:t>
            </a:r>
          </a:p>
        </p:txBody>
      </p:sp>
      <p:sp>
        <p:nvSpPr>
          <p:cNvPr id="196611" name="Rectangle 3"/>
          <p:cNvSpPr>
            <a:spLocks noGrp="1" noChangeArrowheads="1"/>
          </p:cNvSpPr>
          <p:nvPr>
            <p:ph type="body" idx="4294967295"/>
          </p:nvPr>
        </p:nvSpPr>
        <p:spPr>
          <a:xfrm>
            <a:off x="0" y="2057400"/>
            <a:ext cx="7772400" cy="4038600"/>
          </a:xfrm>
        </p:spPr>
        <p:txBody>
          <a:bodyPr/>
          <a:lstStyle/>
          <a:p>
            <a:pPr algn="ctr">
              <a:buFontTx/>
              <a:buNone/>
            </a:pPr>
            <a:endParaRPr lang="en-US" sz="2900" b="1" smtClean="0">
              <a:solidFill>
                <a:schemeClr val="bg1"/>
              </a:solidFill>
            </a:endParaRPr>
          </a:p>
          <a:p>
            <a:pPr algn="ctr">
              <a:buFontTx/>
              <a:buNone/>
            </a:pPr>
            <a:endParaRPr lang="en-US" sz="2900" b="1" smtClean="0">
              <a:solidFill>
                <a:schemeClr val="bg1"/>
              </a:solidFill>
            </a:endParaRPr>
          </a:p>
          <a:p>
            <a:pPr algn="ctr">
              <a:buFontTx/>
              <a:buNone/>
            </a:pPr>
            <a:r>
              <a:rPr lang="en-US" sz="2900" b="1" smtClean="0">
                <a:solidFill>
                  <a:schemeClr val="bg1"/>
                </a:solidFill>
              </a:rPr>
              <a:t> </a:t>
            </a:r>
            <a:r>
              <a:rPr lang="en-US" sz="2900" b="1" smtClean="0">
                <a:solidFill>
                  <a:schemeClr val="bg1"/>
                </a:solidFill>
                <a:hlinkClick r:id="rId2"/>
              </a:rPr>
              <a:t>  </a:t>
            </a:r>
            <a:endParaRPr lang="en-US" sz="2900" b="1" smtClean="0">
              <a:solidFill>
                <a:schemeClr val="bg1"/>
              </a:solidFill>
            </a:endParaRPr>
          </a:p>
          <a:p>
            <a:pPr algn="ctr">
              <a:buFontTx/>
              <a:buNone/>
            </a:pPr>
            <a:endParaRPr lang="en-US" sz="2900" smtClean="0">
              <a:solidFill>
                <a:schemeClr val="bg1"/>
              </a:solidFill>
            </a:endParaRPr>
          </a:p>
        </p:txBody>
      </p:sp>
      <p:pic>
        <p:nvPicPr>
          <p:cNvPr id="196612" name="Picture 4"/>
          <p:cNvPicPr>
            <a:picLocks noChangeAspect="1" noChangeArrowheads="1"/>
          </p:cNvPicPr>
          <p:nvPr/>
        </p:nvPicPr>
        <p:blipFill>
          <a:blip r:embed="rId3" cstate="print"/>
          <a:srcRect/>
          <a:stretch>
            <a:fillRect/>
          </a:stretch>
        </p:blipFill>
        <p:spPr bwMode="auto">
          <a:xfrm>
            <a:off x="914400" y="609600"/>
            <a:ext cx="3505200" cy="2476500"/>
          </a:xfrm>
          <a:prstGeom prst="rect">
            <a:avLst/>
          </a:prstGeom>
          <a:noFill/>
          <a:ln w="9525">
            <a:noFill/>
            <a:miter lim="800000"/>
            <a:headEnd/>
            <a:tailEnd/>
          </a:ln>
        </p:spPr>
      </p:pic>
      <p:pic>
        <p:nvPicPr>
          <p:cNvPr id="196613" name="Picture 6"/>
          <p:cNvPicPr>
            <a:picLocks noChangeAspect="1" noChangeArrowheads="1"/>
          </p:cNvPicPr>
          <p:nvPr/>
        </p:nvPicPr>
        <p:blipFill>
          <a:blip r:embed="rId4" cstate="print"/>
          <a:srcRect/>
          <a:stretch>
            <a:fillRect/>
          </a:stretch>
        </p:blipFill>
        <p:spPr bwMode="auto">
          <a:xfrm>
            <a:off x="6172200" y="2590800"/>
            <a:ext cx="2157413" cy="2895600"/>
          </a:xfrm>
          <a:prstGeom prst="rect">
            <a:avLst/>
          </a:prstGeom>
          <a:noFill/>
          <a:ln w="9525">
            <a:noFill/>
            <a:miter lim="800000"/>
            <a:headEnd/>
            <a:tailEnd/>
          </a:ln>
        </p:spPr>
      </p:pic>
      <p:pic>
        <p:nvPicPr>
          <p:cNvPr id="196614" name="Picture 7"/>
          <p:cNvPicPr>
            <a:picLocks noChangeAspect="1" noChangeArrowheads="1"/>
          </p:cNvPicPr>
          <p:nvPr/>
        </p:nvPicPr>
        <p:blipFill>
          <a:blip r:embed="rId5" cstate="print">
            <a:extLst>
              <a:ext uri="{28A0092B-C50C-407E-A947-70E740481C1C}">
                <a14:useLocalDpi xmlns:a14="http://schemas.microsoft.com/office/drawing/2010/main"/>
              </a:ext>
            </a:extLst>
          </a:blip>
          <a:srcRect r="6485" b="4848"/>
          <a:stretch>
            <a:fillRect/>
          </a:stretch>
        </p:blipFill>
        <p:spPr bwMode="auto">
          <a:xfrm>
            <a:off x="3886200" y="2514600"/>
            <a:ext cx="1317625" cy="1793875"/>
          </a:xfrm>
          <a:prstGeom prst="rect">
            <a:avLst/>
          </a:prstGeom>
          <a:noFill/>
          <a:ln w="9525">
            <a:noFill/>
            <a:miter lim="800000"/>
            <a:headEnd/>
            <a:tailEnd/>
          </a:ln>
        </p:spPr>
      </p:pic>
    </p:spTree>
    <p:extLst>
      <p:ext uri="{BB962C8B-B14F-4D97-AF65-F5344CB8AC3E}">
        <p14:creationId xmlns:p14="http://schemas.microsoft.com/office/powerpoint/2010/main" val="384817427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71500"/>
            <a:ext cx="9144000" cy="5712643"/>
          </a:xfrm>
          <a:prstGeom prst="rect">
            <a:avLst/>
          </a:prstGeom>
        </p:spPr>
      </p:pic>
    </p:spTree>
    <p:extLst>
      <p:ext uri="{BB962C8B-B14F-4D97-AF65-F5344CB8AC3E}">
        <p14:creationId xmlns:p14="http://schemas.microsoft.com/office/powerpoint/2010/main" val="400597939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76200"/>
            <a:ext cx="9144000" cy="678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11604559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48939" y="809626"/>
            <a:ext cx="7192430" cy="5736092"/>
          </a:xfrm>
        </p:spPr>
        <p:txBody>
          <a:bodyPr>
            <a:noAutofit/>
          </a:bodyPr>
          <a:lstStyle/>
          <a:p>
            <a:pPr algn="l"/>
            <a:r>
              <a:rPr lang="en-US" dirty="0">
                <a:solidFill>
                  <a:srgbClr val="FFFFFF"/>
                </a:solidFill>
              </a:rPr>
              <a:t>The astronomer Arthur </a:t>
            </a:r>
            <a:r>
              <a:rPr lang="en-US" dirty="0" err="1">
                <a:solidFill>
                  <a:srgbClr val="FFFFFF"/>
                </a:solidFill>
              </a:rPr>
              <a:t>Eddington</a:t>
            </a:r>
            <a:r>
              <a:rPr lang="en-US" dirty="0">
                <a:solidFill>
                  <a:srgbClr val="FFFFFF"/>
                </a:solidFill>
              </a:rPr>
              <a:t> once told a parable about a fisherman who used a net with a three-inch mesh. After a lifetime of fishing he concluded there were no fish shorter than three inches. </a:t>
            </a:r>
            <a:endParaRPr lang="en-US" dirty="0" smtClean="0">
              <a:solidFill>
                <a:srgbClr val="000090"/>
              </a:solidFill>
            </a:endParaRPr>
          </a:p>
          <a:p>
            <a:pPr algn="l"/>
            <a:r>
              <a:rPr lang="en-US" dirty="0">
                <a:solidFill>
                  <a:srgbClr val="000090"/>
                </a:solidFill>
              </a:rPr>
              <a:t>	</a:t>
            </a:r>
            <a:r>
              <a:rPr lang="en-US" dirty="0" err="1" smtClean="0">
                <a:solidFill>
                  <a:srgbClr val="000090"/>
                </a:solidFill>
              </a:rPr>
              <a:t>Eddington’s</a:t>
            </a:r>
            <a:r>
              <a:rPr lang="en-US" dirty="0" smtClean="0">
                <a:solidFill>
                  <a:srgbClr val="000090"/>
                </a:solidFill>
              </a:rPr>
              <a:t> </a:t>
            </a:r>
            <a:r>
              <a:rPr lang="en-US" dirty="0">
                <a:solidFill>
                  <a:srgbClr val="000090"/>
                </a:solidFill>
              </a:rPr>
              <a:t>moral is that just as one’s fishing net determines what one catches, so it is with conceptual nets: what we find in the ocean of reality depends on the conceptual net we bring to our investigation. </a:t>
            </a:r>
          </a:p>
        </p:txBody>
      </p:sp>
    </p:spTree>
    <p:extLst>
      <p:ext uri="{BB962C8B-B14F-4D97-AF65-F5344CB8AC3E}">
        <p14:creationId xmlns:p14="http://schemas.microsoft.com/office/powerpoint/2010/main" val="3262466369"/>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34984" y="888999"/>
            <a:ext cx="7206385" cy="5545065"/>
          </a:xfrm>
        </p:spPr>
        <p:txBody>
          <a:bodyPr>
            <a:noAutofit/>
          </a:bodyPr>
          <a:lstStyle/>
          <a:p>
            <a:pPr algn="l"/>
            <a:r>
              <a:rPr lang="en-US" dirty="0">
                <a:solidFill>
                  <a:srgbClr val="FFFFFF"/>
                </a:solidFill>
              </a:rPr>
              <a:t>The astronomer Arthur </a:t>
            </a:r>
            <a:r>
              <a:rPr lang="en-US" dirty="0" err="1">
                <a:solidFill>
                  <a:srgbClr val="FFFFFF"/>
                </a:solidFill>
              </a:rPr>
              <a:t>Eddington</a:t>
            </a:r>
            <a:r>
              <a:rPr lang="en-US" dirty="0">
                <a:solidFill>
                  <a:srgbClr val="FFFFFF"/>
                </a:solidFill>
              </a:rPr>
              <a:t> once told a parable about a fisherman who used a net with a three-inch mesh. After a lifetime of fishing he concluded there were no fish shorter than three inches. </a:t>
            </a:r>
            <a:endParaRPr lang="en-US" dirty="0" smtClean="0">
              <a:solidFill>
                <a:srgbClr val="FFFFFF"/>
              </a:solidFill>
            </a:endParaRPr>
          </a:p>
          <a:p>
            <a:pPr algn="l"/>
            <a:r>
              <a:rPr lang="en-US" dirty="0">
                <a:solidFill>
                  <a:srgbClr val="FFFFFF"/>
                </a:solidFill>
              </a:rPr>
              <a:t>	</a:t>
            </a:r>
            <a:r>
              <a:rPr lang="en-US" dirty="0" err="1" smtClean="0">
                <a:solidFill>
                  <a:srgbClr val="FFFFFF"/>
                </a:solidFill>
              </a:rPr>
              <a:t>Eddington’s</a:t>
            </a:r>
            <a:r>
              <a:rPr lang="en-US" dirty="0" smtClean="0">
                <a:solidFill>
                  <a:srgbClr val="FFFFFF"/>
                </a:solidFill>
              </a:rPr>
              <a:t> </a:t>
            </a:r>
            <a:r>
              <a:rPr lang="en-US" dirty="0">
                <a:solidFill>
                  <a:srgbClr val="FFFFFF"/>
                </a:solidFill>
              </a:rPr>
              <a:t>moral is that just as one’s fishing net determines what one catches, so it is with </a:t>
            </a:r>
            <a:r>
              <a:rPr lang="en-US" b="1" dirty="0">
                <a:solidFill>
                  <a:srgbClr val="FFFF00"/>
                </a:solidFill>
              </a:rPr>
              <a:t>conceptual nets</a:t>
            </a:r>
            <a:r>
              <a:rPr lang="en-US" dirty="0">
                <a:solidFill>
                  <a:srgbClr val="FFFFFF"/>
                </a:solidFill>
              </a:rPr>
              <a:t>: what we find in the ocean of reality depends on the conceptual net we bring to our investigation. </a:t>
            </a:r>
          </a:p>
        </p:txBody>
      </p:sp>
    </p:spTree>
    <p:extLst>
      <p:ext uri="{BB962C8B-B14F-4D97-AF65-F5344CB8AC3E}">
        <p14:creationId xmlns:p14="http://schemas.microsoft.com/office/powerpoint/2010/main" val="233880921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692400"/>
            <a:ext cx="9144000" cy="1473200"/>
          </a:xfrm>
          <a:prstGeom prst="rect">
            <a:avLst/>
          </a:prstGeom>
        </p:spPr>
      </p:pic>
    </p:spTree>
    <p:extLst>
      <p:ext uri="{BB962C8B-B14F-4D97-AF65-F5344CB8AC3E}">
        <p14:creationId xmlns:p14="http://schemas.microsoft.com/office/powerpoint/2010/main" val="61269832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228600" y="1295400"/>
            <a:ext cx="8458200" cy="2800767"/>
          </a:xfrm>
          <a:prstGeom prst="rect">
            <a:avLst/>
          </a:prstGeom>
          <a:noFill/>
        </p:spPr>
        <p:txBody>
          <a:bodyPr wrap="square" rtlCol="0">
            <a:spAutoFit/>
          </a:bodyPr>
          <a:lstStyle/>
          <a:p>
            <a:pPr algn="ctr" defTabSz="914400"/>
            <a:r>
              <a:rPr lang="en-US" sz="8800" b="1" dirty="0">
                <a:solidFill>
                  <a:srgbClr val="FFFF00"/>
                </a:solidFill>
                <a:latin typeface="Times New Roman"/>
                <a:cs typeface="Arial"/>
              </a:rPr>
              <a:t>Science</a:t>
            </a:r>
          </a:p>
          <a:p>
            <a:pPr algn="ctr" defTabSz="914400"/>
            <a:r>
              <a:rPr lang="en-US" sz="8800" b="1" dirty="0">
                <a:solidFill>
                  <a:srgbClr val="000000"/>
                </a:solidFill>
                <a:latin typeface="Times New Roman"/>
                <a:cs typeface="Arial"/>
              </a:rPr>
              <a:t>Scientism</a:t>
            </a:r>
            <a:endParaRPr lang="en-US" sz="8800" dirty="0">
              <a:solidFill>
                <a:srgbClr val="000000"/>
              </a:solidFill>
              <a:latin typeface="Times New Roman"/>
              <a:cs typeface="Arial"/>
            </a:endParaRPr>
          </a:p>
        </p:txBody>
      </p:sp>
    </p:spTree>
    <p:extLst>
      <p:ext uri="{BB962C8B-B14F-4D97-AF65-F5344CB8AC3E}">
        <p14:creationId xmlns:p14="http://schemas.microsoft.com/office/powerpoint/2010/main" val="258706944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228600" y="1295400"/>
            <a:ext cx="8458200" cy="2800767"/>
          </a:xfrm>
          <a:prstGeom prst="rect">
            <a:avLst/>
          </a:prstGeom>
          <a:noFill/>
        </p:spPr>
        <p:txBody>
          <a:bodyPr wrap="square" rtlCol="0">
            <a:spAutoFit/>
          </a:bodyPr>
          <a:lstStyle/>
          <a:p>
            <a:pPr algn="ctr" defTabSz="914400"/>
            <a:r>
              <a:rPr lang="en-US" sz="8800" b="1" dirty="0">
                <a:solidFill>
                  <a:srgbClr val="FFFF00"/>
                </a:solidFill>
                <a:latin typeface="Times New Roman"/>
                <a:cs typeface="Arial"/>
              </a:rPr>
              <a:t>Science</a:t>
            </a:r>
          </a:p>
          <a:p>
            <a:pPr algn="ctr" defTabSz="914400"/>
            <a:r>
              <a:rPr lang="en-US" sz="8800" b="1" dirty="0">
                <a:solidFill>
                  <a:srgbClr val="FFFFFF"/>
                </a:solidFill>
                <a:latin typeface="Times New Roman"/>
                <a:cs typeface="Arial"/>
              </a:rPr>
              <a:t>Scientism</a:t>
            </a:r>
            <a:endParaRPr lang="en-US" sz="8800" dirty="0">
              <a:solidFill>
                <a:srgbClr val="FFFFFF"/>
              </a:solidFill>
              <a:latin typeface="Times New Roman"/>
              <a:cs typeface="Arial"/>
            </a:endParaRPr>
          </a:p>
        </p:txBody>
      </p:sp>
    </p:spTree>
    <p:extLst>
      <p:ext uri="{BB962C8B-B14F-4D97-AF65-F5344CB8AC3E}">
        <p14:creationId xmlns:p14="http://schemas.microsoft.com/office/powerpoint/2010/main" val="209332970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554" name="Rectangle 2"/>
          <p:cNvSpPr>
            <a:spLocks noGrp="1" noChangeArrowheads="1"/>
          </p:cNvSpPr>
          <p:nvPr>
            <p:ph type="title"/>
          </p:nvPr>
        </p:nvSpPr>
        <p:spPr>
          <a:xfrm>
            <a:off x="533400" y="609600"/>
            <a:ext cx="8077200" cy="5410200"/>
          </a:xfrm>
        </p:spPr>
        <p:txBody>
          <a:bodyPr/>
          <a:lstStyle/>
          <a:p>
            <a:pPr eaLnBrk="1" hangingPunct="1">
              <a:defRPr/>
            </a:pPr>
            <a:r>
              <a:rPr lang="en-US" sz="3900" b="1" dirty="0" smtClean="0">
                <a:solidFill>
                  <a:srgbClr val="FFFF00"/>
                </a:solidFill>
              </a:rPr>
              <a:t>Much in our world is real even though </a:t>
            </a:r>
            <a:r>
              <a:rPr lang="en-US" sz="3600" b="1" dirty="0" smtClean="0">
                <a:solidFill>
                  <a:srgbClr val="FFFF00"/>
                </a:solidFill>
              </a:rPr>
              <a:t>it can’t be scientifically proven:</a:t>
            </a:r>
            <a:br>
              <a:rPr lang="en-US" sz="3600" b="1" dirty="0" smtClean="0">
                <a:solidFill>
                  <a:srgbClr val="FFFF00"/>
                </a:solidFill>
              </a:rPr>
            </a:br>
            <a:r>
              <a:rPr lang="en-US" sz="3600" b="1" dirty="0">
                <a:solidFill>
                  <a:srgbClr val="FFFF00"/>
                </a:solidFill>
              </a:rPr>
              <a:t/>
            </a:r>
            <a:br>
              <a:rPr lang="en-US" sz="3600" b="1" dirty="0">
                <a:solidFill>
                  <a:srgbClr val="FFFF00"/>
                </a:solidFill>
              </a:rPr>
            </a:br>
            <a:r>
              <a:rPr lang="en-US" sz="3000" b="1" dirty="0" smtClean="0">
                <a:solidFill>
                  <a:srgbClr val="000090"/>
                </a:solidFill>
              </a:rPr>
              <a:t>Justice, Honor, Love, </a:t>
            </a:r>
            <a:br>
              <a:rPr lang="en-US" sz="3000" b="1" dirty="0" smtClean="0">
                <a:solidFill>
                  <a:srgbClr val="000090"/>
                </a:solidFill>
              </a:rPr>
            </a:br>
            <a:r>
              <a:rPr lang="en-US" sz="3000" b="1" dirty="0" smtClean="0">
                <a:solidFill>
                  <a:srgbClr val="000090"/>
                </a:solidFill>
              </a:rPr>
              <a:t>Good, evil</a:t>
            </a:r>
            <a:br>
              <a:rPr lang="en-US" sz="3000" b="1" dirty="0" smtClean="0">
                <a:solidFill>
                  <a:srgbClr val="000090"/>
                </a:solidFill>
              </a:rPr>
            </a:br>
            <a:r>
              <a:rPr lang="en-US" sz="3000" b="1" dirty="0" smtClean="0">
                <a:solidFill>
                  <a:srgbClr val="000090"/>
                </a:solidFill>
              </a:rPr>
              <a:t>Beauty</a:t>
            </a:r>
            <a:br>
              <a:rPr lang="en-US" sz="3000" b="1" dirty="0" smtClean="0">
                <a:solidFill>
                  <a:srgbClr val="000090"/>
                </a:solidFill>
              </a:rPr>
            </a:br>
            <a:r>
              <a:rPr lang="en-US" sz="3000" b="1" dirty="0" smtClean="0">
                <a:solidFill>
                  <a:srgbClr val="000090"/>
                </a:solidFill>
              </a:rPr>
              <a:t>Numbers Science Logic</a:t>
            </a:r>
            <a:r>
              <a:rPr lang="en-US" sz="3000" b="1" dirty="0" smtClean="0">
                <a:solidFill>
                  <a:schemeClr val="tx1"/>
                </a:solidFill>
              </a:rPr>
              <a:t/>
            </a:r>
            <a:br>
              <a:rPr lang="en-US" sz="3000" b="1" dirty="0" smtClean="0">
                <a:solidFill>
                  <a:schemeClr val="tx1"/>
                </a:solidFill>
              </a:rPr>
            </a:br>
            <a:r>
              <a:rPr lang="en-US" sz="3000" b="1" dirty="0" smtClean="0">
                <a:solidFill>
                  <a:srgbClr val="000090"/>
                </a:solidFill>
              </a:rPr>
              <a:t>.</a:t>
            </a:r>
          </a:p>
        </p:txBody>
      </p:sp>
    </p:spTree>
    <p:extLst>
      <p:ext uri="{BB962C8B-B14F-4D97-AF65-F5344CB8AC3E}">
        <p14:creationId xmlns:p14="http://schemas.microsoft.com/office/powerpoint/2010/main" val="276164554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554" name="Rectangle 2"/>
          <p:cNvSpPr>
            <a:spLocks noGrp="1" noChangeArrowheads="1"/>
          </p:cNvSpPr>
          <p:nvPr>
            <p:ph type="title"/>
          </p:nvPr>
        </p:nvSpPr>
        <p:spPr>
          <a:xfrm>
            <a:off x="533400" y="609600"/>
            <a:ext cx="8077200" cy="5410200"/>
          </a:xfrm>
        </p:spPr>
        <p:txBody>
          <a:bodyPr/>
          <a:lstStyle/>
          <a:p>
            <a:pPr eaLnBrk="1" hangingPunct="1">
              <a:defRPr/>
            </a:pPr>
            <a:r>
              <a:rPr lang="en-US" sz="3900" b="1" dirty="0" smtClean="0">
                <a:solidFill>
                  <a:srgbClr val="FFFF00"/>
                </a:solidFill>
              </a:rPr>
              <a:t>Much in our world is real even though </a:t>
            </a:r>
            <a:r>
              <a:rPr lang="en-US" sz="3600" b="1" dirty="0" smtClean="0">
                <a:solidFill>
                  <a:srgbClr val="FFFF00"/>
                </a:solidFill>
              </a:rPr>
              <a:t>it can’t be scientifically proven:</a:t>
            </a:r>
            <a:br>
              <a:rPr lang="en-US" sz="3600" b="1" dirty="0" smtClean="0">
                <a:solidFill>
                  <a:srgbClr val="FFFF00"/>
                </a:solidFill>
              </a:rPr>
            </a:br>
            <a:r>
              <a:rPr lang="en-US" sz="3600" b="1" dirty="0">
                <a:solidFill>
                  <a:srgbClr val="FFFF00"/>
                </a:solidFill>
              </a:rPr>
              <a:t/>
            </a:r>
            <a:br>
              <a:rPr lang="en-US" sz="3600" b="1" dirty="0">
                <a:solidFill>
                  <a:srgbClr val="FFFF00"/>
                </a:solidFill>
              </a:rPr>
            </a:br>
            <a:r>
              <a:rPr lang="en-US" sz="3000" b="1" dirty="0" smtClean="0">
                <a:solidFill>
                  <a:schemeClr val="tx1"/>
                </a:solidFill>
              </a:rPr>
              <a:t>Justice, Honor, Love, </a:t>
            </a:r>
            <a:br>
              <a:rPr lang="en-US" sz="3000" b="1" dirty="0" smtClean="0">
                <a:solidFill>
                  <a:schemeClr val="tx1"/>
                </a:solidFill>
              </a:rPr>
            </a:br>
            <a:r>
              <a:rPr lang="en-US" sz="3000" b="1" dirty="0" smtClean="0">
                <a:solidFill>
                  <a:schemeClr val="tx1"/>
                </a:solidFill>
              </a:rPr>
              <a:t>Good, evil</a:t>
            </a:r>
            <a:br>
              <a:rPr lang="en-US" sz="3000" b="1" dirty="0" smtClean="0">
                <a:solidFill>
                  <a:schemeClr val="tx1"/>
                </a:solidFill>
              </a:rPr>
            </a:br>
            <a:r>
              <a:rPr lang="en-US" sz="3000" b="1" dirty="0" smtClean="0">
                <a:solidFill>
                  <a:schemeClr val="tx1"/>
                </a:solidFill>
              </a:rPr>
              <a:t>Beauty</a:t>
            </a:r>
            <a:br>
              <a:rPr lang="en-US" sz="3000" b="1" dirty="0" smtClean="0">
                <a:solidFill>
                  <a:schemeClr val="tx1"/>
                </a:solidFill>
              </a:rPr>
            </a:br>
            <a:r>
              <a:rPr lang="en-US" sz="3000" b="1" dirty="0" smtClean="0">
                <a:solidFill>
                  <a:schemeClr val="tx1"/>
                </a:solidFill>
              </a:rPr>
              <a:t>Numbers, Science, Logic</a:t>
            </a:r>
            <a:br>
              <a:rPr lang="en-US" sz="3000" b="1" dirty="0" smtClean="0">
                <a:solidFill>
                  <a:schemeClr val="tx1"/>
                </a:solidFill>
              </a:rPr>
            </a:br>
            <a:r>
              <a:rPr lang="en-US" sz="3000" b="1" dirty="0" smtClean="0">
                <a:solidFill>
                  <a:srgbClr val="000090"/>
                </a:solidFill>
              </a:rPr>
              <a:t>.</a:t>
            </a:r>
          </a:p>
        </p:txBody>
      </p:sp>
    </p:spTree>
    <p:extLst>
      <p:ext uri="{BB962C8B-B14F-4D97-AF65-F5344CB8AC3E}">
        <p14:creationId xmlns:p14="http://schemas.microsoft.com/office/powerpoint/2010/main" val="197520356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34984" y="1898119"/>
            <a:ext cx="7206385" cy="4535946"/>
          </a:xfrm>
        </p:spPr>
        <p:txBody>
          <a:bodyPr>
            <a:noAutofit/>
          </a:bodyPr>
          <a:lstStyle/>
          <a:p>
            <a:r>
              <a:rPr lang="en-US" sz="5700" dirty="0" smtClean="0">
                <a:solidFill>
                  <a:srgbClr val="FFFFFF"/>
                </a:solidFill>
              </a:rPr>
              <a:t>Complementary,</a:t>
            </a:r>
          </a:p>
          <a:p>
            <a:r>
              <a:rPr lang="en-US" sz="5700" dirty="0">
                <a:solidFill>
                  <a:srgbClr val="FFFFFF"/>
                </a:solidFill>
              </a:rPr>
              <a:t>n</a:t>
            </a:r>
            <a:r>
              <a:rPr lang="en-US" sz="5700" dirty="0" smtClean="0">
                <a:solidFill>
                  <a:srgbClr val="FFFFFF"/>
                </a:solidFill>
              </a:rPr>
              <a:t>ot competing</a:t>
            </a:r>
            <a:endParaRPr lang="en-US" sz="5700" dirty="0">
              <a:solidFill>
                <a:srgbClr val="FFFFFF"/>
              </a:solidFill>
            </a:endParaRPr>
          </a:p>
        </p:txBody>
      </p:sp>
    </p:spTree>
    <p:extLst>
      <p:ext uri="{BB962C8B-B14F-4D97-AF65-F5344CB8AC3E}">
        <p14:creationId xmlns:p14="http://schemas.microsoft.com/office/powerpoint/2010/main" val="864704922"/>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descr="http://www.uccronline.it/wp-content/uploads/2011/03/Polkinghorne-John.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276600" y="1981200"/>
            <a:ext cx="2819400" cy="2796525"/>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ctrTitle" sz="quarter"/>
          </p:nvPr>
        </p:nvSpPr>
        <p:spPr>
          <a:xfrm>
            <a:off x="2552700" y="5410200"/>
            <a:ext cx="4267200" cy="762000"/>
          </a:xfrm>
        </p:spPr>
        <p:txBody>
          <a:bodyPr/>
          <a:lstStyle/>
          <a:p>
            <a:pPr algn="l"/>
            <a:r>
              <a:rPr lang="en-US" sz="2700" dirty="0" smtClean="0"/>
              <a:t>John </a:t>
            </a:r>
            <a:r>
              <a:rPr lang="en-US" sz="2700" dirty="0" err="1" smtClean="0"/>
              <a:t>Polkinghorne</a:t>
            </a:r>
            <a:endParaRPr lang="en-US" sz="2700" dirty="0"/>
          </a:p>
        </p:txBody>
      </p:sp>
    </p:spTree>
    <p:extLst>
      <p:ext uri="{BB962C8B-B14F-4D97-AF65-F5344CB8AC3E}">
        <p14:creationId xmlns:p14="http://schemas.microsoft.com/office/powerpoint/2010/main" val="296138565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079500"/>
            <a:ext cx="9144000" cy="4678799"/>
          </a:xfrm>
          <a:prstGeom prst="rect">
            <a:avLst/>
          </a:prstGeom>
        </p:spPr>
      </p:pic>
    </p:spTree>
    <p:extLst>
      <p:ext uri="{BB962C8B-B14F-4D97-AF65-F5344CB8AC3E}">
        <p14:creationId xmlns:p14="http://schemas.microsoft.com/office/powerpoint/2010/main" val="420385919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ubtitle 2"/>
          <p:cNvSpPr>
            <a:spLocks noGrp="1"/>
          </p:cNvSpPr>
          <p:nvPr>
            <p:ph type="subTitle" idx="1"/>
          </p:nvPr>
        </p:nvSpPr>
        <p:spPr>
          <a:xfrm>
            <a:off x="596722" y="933268"/>
            <a:ext cx="7803288" cy="5370126"/>
          </a:xfrm>
        </p:spPr>
        <p:txBody>
          <a:bodyPr/>
          <a:lstStyle/>
          <a:p>
            <a:pPr algn="ctr" eaLnBrk="1" hangingPunct="1"/>
            <a:r>
              <a:rPr lang="en-US" sz="3900" dirty="0" smtClean="0">
                <a:solidFill>
                  <a:schemeClr val="bg1"/>
                </a:solidFill>
                <a:latin typeface="Arial" charset="0"/>
              </a:rPr>
              <a:t>Burning gas is raising the temperature of the water. </a:t>
            </a:r>
            <a:endParaRPr lang="en-US" sz="3900" dirty="0">
              <a:solidFill>
                <a:schemeClr val="bg1"/>
              </a:solidFill>
              <a:latin typeface="Arial" charset="0"/>
            </a:endParaRPr>
          </a:p>
          <a:p>
            <a:pPr algn="ctr" eaLnBrk="1" hangingPunct="1"/>
            <a:r>
              <a:rPr lang="en-US" sz="3900" dirty="0" smtClean="0">
                <a:solidFill>
                  <a:schemeClr val="bg1"/>
                </a:solidFill>
                <a:latin typeface="Arial" charset="0"/>
              </a:rPr>
              <a:t>Scientific.</a:t>
            </a:r>
          </a:p>
          <a:p>
            <a:pPr algn="ctr" eaLnBrk="1" hangingPunct="1"/>
            <a:endParaRPr lang="en-US" sz="1500" dirty="0" smtClean="0">
              <a:solidFill>
                <a:schemeClr val="bg1"/>
              </a:solidFill>
              <a:latin typeface="Arial" charset="0"/>
            </a:endParaRPr>
          </a:p>
          <a:p>
            <a:pPr algn="ctr" eaLnBrk="1" hangingPunct="1"/>
            <a:r>
              <a:rPr lang="en-US" sz="3900" dirty="0" smtClean="0">
                <a:solidFill>
                  <a:schemeClr val="bg1"/>
                </a:solidFill>
                <a:latin typeface="Arial" charset="0"/>
              </a:rPr>
              <a:t>But is this </a:t>
            </a:r>
            <a:r>
              <a:rPr lang="en-US" sz="3900" i="1" dirty="0" smtClean="0">
                <a:solidFill>
                  <a:schemeClr val="bg1"/>
                </a:solidFill>
                <a:latin typeface="Arial" charset="0"/>
              </a:rPr>
              <a:t>only</a:t>
            </a:r>
            <a:r>
              <a:rPr lang="en-US" sz="3900" dirty="0" smtClean="0">
                <a:solidFill>
                  <a:schemeClr val="bg1"/>
                </a:solidFill>
                <a:latin typeface="Arial" charset="0"/>
              </a:rPr>
              <a:t> explanation?</a:t>
            </a:r>
          </a:p>
          <a:p>
            <a:pPr algn="ctr" eaLnBrk="1" hangingPunct="1"/>
            <a:endParaRPr lang="en-US" sz="3900" dirty="0">
              <a:solidFill>
                <a:schemeClr val="bg1"/>
              </a:solidFill>
              <a:latin typeface="Arial" charset="0"/>
            </a:endParaRPr>
          </a:p>
          <a:p>
            <a:pPr algn="ctr" eaLnBrk="1" hangingPunct="1"/>
            <a:r>
              <a:rPr lang="en-US" sz="3900" dirty="0" smtClean="0">
                <a:solidFill>
                  <a:schemeClr val="bg1"/>
                </a:solidFill>
                <a:latin typeface="Arial" charset="0"/>
              </a:rPr>
              <a:t>I want a cup of tea.</a:t>
            </a:r>
          </a:p>
          <a:p>
            <a:pPr algn="ctr" eaLnBrk="1" hangingPunct="1"/>
            <a:r>
              <a:rPr lang="en-US" sz="3900" dirty="0" smtClean="0">
                <a:solidFill>
                  <a:schemeClr val="bg1"/>
                </a:solidFill>
                <a:latin typeface="Arial" charset="0"/>
              </a:rPr>
              <a:t>Personal. </a:t>
            </a:r>
          </a:p>
          <a:p>
            <a:pPr algn="ctr" eaLnBrk="1" hangingPunct="1"/>
            <a:endParaRPr lang="en-US" sz="1500" dirty="0" smtClean="0">
              <a:latin typeface="Arial" charset="0"/>
            </a:endParaRPr>
          </a:p>
          <a:p>
            <a:pPr algn="ctr" eaLnBrk="1" hangingPunct="1"/>
            <a:endParaRPr lang="en-US" sz="3900" dirty="0">
              <a:latin typeface="Arial" charset="0"/>
            </a:endParaRPr>
          </a:p>
          <a:p>
            <a:pPr algn="ctr" eaLnBrk="1" hangingPunct="1"/>
            <a:r>
              <a:rPr lang="en-US" sz="3900" dirty="0" smtClean="0">
                <a:latin typeface="Arial" charset="0"/>
              </a:rPr>
              <a:t>WHY IS THE KETTLE BOILING?</a:t>
            </a:r>
            <a:endParaRPr lang="en-US" sz="3900" dirty="0" smtClean="0"/>
          </a:p>
        </p:txBody>
      </p:sp>
    </p:spTree>
    <p:extLst>
      <p:ext uri="{BB962C8B-B14F-4D97-AF65-F5344CB8AC3E}">
        <p14:creationId xmlns:p14="http://schemas.microsoft.com/office/powerpoint/2010/main" val="4076571579"/>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ubtitle 2"/>
          <p:cNvSpPr>
            <a:spLocks noGrp="1"/>
          </p:cNvSpPr>
          <p:nvPr>
            <p:ph type="subTitle" idx="1"/>
          </p:nvPr>
        </p:nvSpPr>
        <p:spPr>
          <a:xfrm>
            <a:off x="596722" y="933268"/>
            <a:ext cx="7803288" cy="5370126"/>
          </a:xfrm>
        </p:spPr>
        <p:txBody>
          <a:bodyPr/>
          <a:lstStyle/>
          <a:p>
            <a:pPr algn="ctr" eaLnBrk="1" hangingPunct="1"/>
            <a:r>
              <a:rPr lang="en-US" sz="3900" dirty="0" smtClean="0">
                <a:solidFill>
                  <a:srgbClr val="FFFF00"/>
                </a:solidFill>
                <a:latin typeface="Arial" charset="0"/>
              </a:rPr>
              <a:t>Burning gas is raising the temperature of the water. </a:t>
            </a:r>
            <a:endParaRPr lang="en-US" sz="3900" dirty="0">
              <a:solidFill>
                <a:srgbClr val="000000"/>
              </a:solidFill>
              <a:latin typeface="Arial" charset="0"/>
            </a:endParaRPr>
          </a:p>
          <a:p>
            <a:pPr algn="ctr" eaLnBrk="1" hangingPunct="1"/>
            <a:r>
              <a:rPr lang="en-US" sz="3900" dirty="0" smtClean="0">
                <a:solidFill>
                  <a:srgbClr val="000000"/>
                </a:solidFill>
                <a:latin typeface="Arial" charset="0"/>
              </a:rPr>
              <a:t>Scientific.</a:t>
            </a:r>
          </a:p>
          <a:p>
            <a:pPr algn="ctr" eaLnBrk="1" hangingPunct="1"/>
            <a:endParaRPr lang="en-US" sz="1500" dirty="0" smtClean="0">
              <a:solidFill>
                <a:srgbClr val="000000"/>
              </a:solidFill>
              <a:latin typeface="Arial" charset="0"/>
            </a:endParaRPr>
          </a:p>
          <a:p>
            <a:pPr algn="ctr" eaLnBrk="1" hangingPunct="1"/>
            <a:r>
              <a:rPr lang="en-US" sz="3900" dirty="0" smtClean="0">
                <a:solidFill>
                  <a:srgbClr val="000000"/>
                </a:solidFill>
                <a:latin typeface="Arial" charset="0"/>
              </a:rPr>
              <a:t>But is this </a:t>
            </a:r>
            <a:r>
              <a:rPr lang="en-US" sz="3900" i="1" dirty="0" smtClean="0">
                <a:solidFill>
                  <a:srgbClr val="000000"/>
                </a:solidFill>
                <a:latin typeface="Arial" charset="0"/>
              </a:rPr>
              <a:t>only</a:t>
            </a:r>
            <a:r>
              <a:rPr lang="en-US" sz="3900" dirty="0" smtClean="0">
                <a:solidFill>
                  <a:srgbClr val="000000"/>
                </a:solidFill>
                <a:latin typeface="Arial" charset="0"/>
              </a:rPr>
              <a:t> explanation?</a:t>
            </a:r>
          </a:p>
          <a:p>
            <a:pPr algn="ctr" eaLnBrk="1" hangingPunct="1"/>
            <a:endParaRPr lang="en-US" sz="3900" dirty="0">
              <a:solidFill>
                <a:srgbClr val="000000"/>
              </a:solidFill>
              <a:latin typeface="Arial" charset="0"/>
            </a:endParaRPr>
          </a:p>
          <a:p>
            <a:pPr algn="ctr" eaLnBrk="1" hangingPunct="1"/>
            <a:r>
              <a:rPr lang="en-US" sz="3900" dirty="0" smtClean="0">
                <a:solidFill>
                  <a:srgbClr val="000000"/>
                </a:solidFill>
                <a:latin typeface="Arial" charset="0"/>
              </a:rPr>
              <a:t>I want a cup of tea.</a:t>
            </a:r>
          </a:p>
          <a:p>
            <a:pPr algn="ctr" eaLnBrk="1" hangingPunct="1"/>
            <a:r>
              <a:rPr lang="en-US" sz="3900" dirty="0" smtClean="0">
                <a:solidFill>
                  <a:srgbClr val="000000"/>
                </a:solidFill>
                <a:latin typeface="Arial" charset="0"/>
              </a:rPr>
              <a:t>Personal. </a:t>
            </a:r>
          </a:p>
          <a:p>
            <a:pPr algn="ctr" eaLnBrk="1" hangingPunct="1"/>
            <a:endParaRPr lang="en-US" sz="1500" dirty="0" smtClean="0">
              <a:latin typeface="Arial" charset="0"/>
            </a:endParaRPr>
          </a:p>
          <a:p>
            <a:pPr algn="ctr" eaLnBrk="1" hangingPunct="1"/>
            <a:endParaRPr lang="en-US" sz="3900" dirty="0">
              <a:latin typeface="Arial" charset="0"/>
            </a:endParaRPr>
          </a:p>
          <a:p>
            <a:pPr algn="ctr" eaLnBrk="1" hangingPunct="1"/>
            <a:r>
              <a:rPr lang="en-US" sz="3900" dirty="0" smtClean="0">
                <a:latin typeface="Arial" charset="0"/>
              </a:rPr>
              <a:t>WHY IS THE KETTLE BOILING?</a:t>
            </a:r>
            <a:endParaRPr lang="en-US" sz="3900" dirty="0" smtClean="0"/>
          </a:p>
        </p:txBody>
      </p:sp>
    </p:spTree>
    <p:extLst>
      <p:ext uri="{BB962C8B-B14F-4D97-AF65-F5344CB8AC3E}">
        <p14:creationId xmlns:p14="http://schemas.microsoft.com/office/powerpoint/2010/main" val="1462487403"/>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ubtitle 2"/>
          <p:cNvSpPr>
            <a:spLocks noGrp="1"/>
          </p:cNvSpPr>
          <p:nvPr>
            <p:ph type="subTitle" idx="1"/>
          </p:nvPr>
        </p:nvSpPr>
        <p:spPr>
          <a:xfrm>
            <a:off x="596722" y="933268"/>
            <a:ext cx="7803288" cy="5370126"/>
          </a:xfrm>
        </p:spPr>
        <p:txBody>
          <a:bodyPr/>
          <a:lstStyle/>
          <a:p>
            <a:pPr algn="ctr" eaLnBrk="1" hangingPunct="1"/>
            <a:r>
              <a:rPr lang="en-US" sz="3900" dirty="0" smtClean="0">
                <a:solidFill>
                  <a:srgbClr val="FFFF00"/>
                </a:solidFill>
                <a:latin typeface="Arial" charset="0"/>
              </a:rPr>
              <a:t>Burning gas is raising the temperature of the water. </a:t>
            </a:r>
            <a:endParaRPr lang="en-US" sz="3900" dirty="0">
              <a:solidFill>
                <a:srgbClr val="FFFF00"/>
              </a:solidFill>
              <a:latin typeface="Arial" charset="0"/>
            </a:endParaRPr>
          </a:p>
          <a:p>
            <a:pPr algn="ctr" eaLnBrk="1" hangingPunct="1"/>
            <a:r>
              <a:rPr lang="en-US" sz="3900" dirty="0" smtClean="0">
                <a:solidFill>
                  <a:schemeClr val="tx1"/>
                </a:solidFill>
                <a:latin typeface="Arial" charset="0"/>
              </a:rPr>
              <a:t>Scientific explanation</a:t>
            </a:r>
            <a:endParaRPr lang="en-US" sz="3900" dirty="0" smtClean="0">
              <a:solidFill>
                <a:srgbClr val="000000"/>
              </a:solidFill>
              <a:latin typeface="Arial" charset="0"/>
            </a:endParaRPr>
          </a:p>
          <a:p>
            <a:pPr algn="ctr" eaLnBrk="1" hangingPunct="1"/>
            <a:endParaRPr lang="en-US" sz="1500" dirty="0" smtClean="0">
              <a:solidFill>
                <a:srgbClr val="000000"/>
              </a:solidFill>
              <a:latin typeface="Arial" charset="0"/>
            </a:endParaRPr>
          </a:p>
          <a:p>
            <a:pPr algn="ctr" eaLnBrk="1" hangingPunct="1"/>
            <a:r>
              <a:rPr lang="en-US" sz="3900" dirty="0" smtClean="0">
                <a:solidFill>
                  <a:srgbClr val="000000"/>
                </a:solidFill>
                <a:latin typeface="Arial" charset="0"/>
              </a:rPr>
              <a:t>But is this </a:t>
            </a:r>
            <a:r>
              <a:rPr lang="en-US" sz="3900" i="1" dirty="0" smtClean="0">
                <a:solidFill>
                  <a:srgbClr val="000000"/>
                </a:solidFill>
                <a:latin typeface="Arial" charset="0"/>
              </a:rPr>
              <a:t>only</a:t>
            </a:r>
            <a:r>
              <a:rPr lang="en-US" sz="3900" dirty="0" smtClean="0">
                <a:solidFill>
                  <a:srgbClr val="000000"/>
                </a:solidFill>
                <a:latin typeface="Arial" charset="0"/>
              </a:rPr>
              <a:t> explanation?</a:t>
            </a:r>
          </a:p>
          <a:p>
            <a:pPr algn="ctr" eaLnBrk="1" hangingPunct="1"/>
            <a:endParaRPr lang="en-US" sz="3900" dirty="0">
              <a:solidFill>
                <a:srgbClr val="000000"/>
              </a:solidFill>
              <a:latin typeface="Arial" charset="0"/>
            </a:endParaRPr>
          </a:p>
          <a:p>
            <a:pPr algn="ctr" eaLnBrk="1" hangingPunct="1"/>
            <a:r>
              <a:rPr lang="en-US" sz="3900" dirty="0" smtClean="0">
                <a:solidFill>
                  <a:srgbClr val="000000"/>
                </a:solidFill>
                <a:latin typeface="Arial" charset="0"/>
              </a:rPr>
              <a:t>I want a cup of tea.</a:t>
            </a:r>
          </a:p>
          <a:p>
            <a:pPr algn="ctr" eaLnBrk="1" hangingPunct="1"/>
            <a:r>
              <a:rPr lang="en-US" sz="3900" dirty="0" smtClean="0">
                <a:solidFill>
                  <a:srgbClr val="000000"/>
                </a:solidFill>
                <a:latin typeface="Arial" charset="0"/>
              </a:rPr>
              <a:t>Personal. </a:t>
            </a:r>
          </a:p>
          <a:p>
            <a:pPr algn="ctr" eaLnBrk="1" hangingPunct="1"/>
            <a:endParaRPr lang="en-US" sz="1500" dirty="0" smtClean="0">
              <a:latin typeface="Arial" charset="0"/>
            </a:endParaRPr>
          </a:p>
          <a:p>
            <a:pPr algn="ctr" eaLnBrk="1" hangingPunct="1"/>
            <a:endParaRPr lang="en-US" sz="3900" dirty="0">
              <a:latin typeface="Arial" charset="0"/>
            </a:endParaRPr>
          </a:p>
          <a:p>
            <a:pPr algn="ctr" eaLnBrk="1" hangingPunct="1"/>
            <a:r>
              <a:rPr lang="en-US" sz="3900" dirty="0" smtClean="0">
                <a:latin typeface="Arial" charset="0"/>
              </a:rPr>
              <a:t>WHY IS THE KETTLE BOILING?</a:t>
            </a:r>
            <a:endParaRPr lang="en-US" sz="3900" dirty="0" smtClean="0"/>
          </a:p>
        </p:txBody>
      </p:sp>
    </p:spTree>
    <p:extLst>
      <p:ext uri="{BB962C8B-B14F-4D97-AF65-F5344CB8AC3E}">
        <p14:creationId xmlns:p14="http://schemas.microsoft.com/office/powerpoint/2010/main" val="3114435882"/>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89141A"/>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24862" y="2554086"/>
            <a:ext cx="6366046" cy="1591512"/>
          </a:xfrm>
          <a:prstGeom prst="rect">
            <a:avLst/>
          </a:prstGeom>
        </p:spPr>
      </p:pic>
    </p:spTree>
    <p:extLst>
      <p:ext uri="{BB962C8B-B14F-4D97-AF65-F5344CB8AC3E}">
        <p14:creationId xmlns:p14="http://schemas.microsoft.com/office/powerpoint/2010/main" val="23690047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ubtitle 2"/>
          <p:cNvSpPr>
            <a:spLocks noGrp="1"/>
          </p:cNvSpPr>
          <p:nvPr>
            <p:ph type="subTitle" idx="1"/>
          </p:nvPr>
        </p:nvSpPr>
        <p:spPr>
          <a:xfrm>
            <a:off x="596722" y="933268"/>
            <a:ext cx="7803288" cy="5370126"/>
          </a:xfrm>
        </p:spPr>
        <p:txBody>
          <a:bodyPr/>
          <a:lstStyle/>
          <a:p>
            <a:pPr algn="ctr" eaLnBrk="1" hangingPunct="1"/>
            <a:r>
              <a:rPr lang="en-US" sz="3900" dirty="0" smtClean="0">
                <a:solidFill>
                  <a:srgbClr val="FFFF00"/>
                </a:solidFill>
                <a:latin typeface="Arial" charset="0"/>
              </a:rPr>
              <a:t>Burning gas is raising the temperature of the water. </a:t>
            </a:r>
            <a:endParaRPr lang="en-US" sz="3900" dirty="0">
              <a:solidFill>
                <a:srgbClr val="FFFF00"/>
              </a:solidFill>
              <a:latin typeface="Arial" charset="0"/>
            </a:endParaRPr>
          </a:p>
          <a:p>
            <a:pPr algn="ctr" eaLnBrk="1" hangingPunct="1"/>
            <a:r>
              <a:rPr lang="en-US" sz="3900" dirty="0" smtClean="0">
                <a:solidFill>
                  <a:schemeClr val="tx1"/>
                </a:solidFill>
                <a:latin typeface="Arial" charset="0"/>
              </a:rPr>
              <a:t>Scientific explanation</a:t>
            </a:r>
          </a:p>
          <a:p>
            <a:pPr algn="ctr" eaLnBrk="1" hangingPunct="1"/>
            <a:endParaRPr lang="en-US" sz="1500" dirty="0" smtClean="0">
              <a:solidFill>
                <a:schemeClr val="tx1"/>
              </a:solidFill>
              <a:latin typeface="Arial" charset="0"/>
            </a:endParaRPr>
          </a:p>
          <a:p>
            <a:pPr algn="ctr" eaLnBrk="1" hangingPunct="1"/>
            <a:r>
              <a:rPr lang="en-US" sz="3900" dirty="0" smtClean="0">
                <a:solidFill>
                  <a:schemeClr val="tx1"/>
                </a:solidFill>
                <a:latin typeface="Arial" charset="0"/>
              </a:rPr>
              <a:t>But is this </a:t>
            </a:r>
            <a:r>
              <a:rPr lang="en-US" sz="3900" i="1" dirty="0" smtClean="0">
                <a:solidFill>
                  <a:srgbClr val="FFFF00"/>
                </a:solidFill>
                <a:latin typeface="Arial" charset="0"/>
              </a:rPr>
              <a:t>only</a:t>
            </a:r>
            <a:r>
              <a:rPr lang="en-US" sz="3900" dirty="0" smtClean="0">
                <a:solidFill>
                  <a:srgbClr val="FFFF00"/>
                </a:solidFill>
                <a:latin typeface="Arial" charset="0"/>
              </a:rPr>
              <a:t> </a:t>
            </a:r>
            <a:r>
              <a:rPr lang="en-US" sz="3900" dirty="0" smtClean="0">
                <a:solidFill>
                  <a:schemeClr val="tx1"/>
                </a:solidFill>
                <a:latin typeface="Arial" charset="0"/>
              </a:rPr>
              <a:t>explanation?</a:t>
            </a:r>
            <a:endParaRPr lang="en-US" sz="3900" dirty="0" smtClean="0">
              <a:solidFill>
                <a:srgbClr val="000000"/>
              </a:solidFill>
              <a:latin typeface="Arial" charset="0"/>
            </a:endParaRPr>
          </a:p>
          <a:p>
            <a:pPr algn="ctr" eaLnBrk="1" hangingPunct="1"/>
            <a:endParaRPr lang="en-US" sz="3900" dirty="0">
              <a:solidFill>
                <a:srgbClr val="000000"/>
              </a:solidFill>
              <a:latin typeface="Arial" charset="0"/>
            </a:endParaRPr>
          </a:p>
          <a:p>
            <a:pPr algn="ctr" eaLnBrk="1" hangingPunct="1"/>
            <a:r>
              <a:rPr lang="en-US" sz="3900" dirty="0" smtClean="0">
                <a:solidFill>
                  <a:srgbClr val="000000"/>
                </a:solidFill>
                <a:latin typeface="Arial" charset="0"/>
              </a:rPr>
              <a:t>I want a cup of tea.</a:t>
            </a:r>
          </a:p>
          <a:p>
            <a:pPr algn="ctr" eaLnBrk="1" hangingPunct="1"/>
            <a:r>
              <a:rPr lang="en-US" sz="3900" dirty="0" smtClean="0">
                <a:solidFill>
                  <a:srgbClr val="000000"/>
                </a:solidFill>
                <a:latin typeface="Arial" charset="0"/>
              </a:rPr>
              <a:t>Personal. </a:t>
            </a:r>
          </a:p>
          <a:p>
            <a:pPr algn="ctr" eaLnBrk="1" hangingPunct="1"/>
            <a:endParaRPr lang="en-US" sz="1500" dirty="0" smtClean="0">
              <a:latin typeface="Arial" charset="0"/>
            </a:endParaRPr>
          </a:p>
          <a:p>
            <a:pPr algn="ctr" eaLnBrk="1" hangingPunct="1"/>
            <a:endParaRPr lang="en-US" sz="3900" dirty="0">
              <a:latin typeface="Arial" charset="0"/>
            </a:endParaRPr>
          </a:p>
          <a:p>
            <a:pPr algn="ctr" eaLnBrk="1" hangingPunct="1"/>
            <a:r>
              <a:rPr lang="en-US" sz="3900" dirty="0" smtClean="0">
                <a:latin typeface="Arial" charset="0"/>
              </a:rPr>
              <a:t>WHY IS THE KETTLE BOILING?</a:t>
            </a:r>
            <a:endParaRPr lang="en-US" sz="3900" dirty="0" smtClean="0"/>
          </a:p>
        </p:txBody>
      </p:sp>
    </p:spTree>
    <p:extLst>
      <p:ext uri="{BB962C8B-B14F-4D97-AF65-F5344CB8AC3E}">
        <p14:creationId xmlns:p14="http://schemas.microsoft.com/office/powerpoint/2010/main" val="2751140574"/>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ubtitle 2"/>
          <p:cNvSpPr>
            <a:spLocks noGrp="1"/>
          </p:cNvSpPr>
          <p:nvPr>
            <p:ph type="subTitle" idx="1"/>
          </p:nvPr>
        </p:nvSpPr>
        <p:spPr>
          <a:xfrm>
            <a:off x="596722" y="933268"/>
            <a:ext cx="7803288" cy="5370126"/>
          </a:xfrm>
        </p:spPr>
        <p:txBody>
          <a:bodyPr/>
          <a:lstStyle/>
          <a:p>
            <a:pPr algn="ctr" eaLnBrk="1" hangingPunct="1"/>
            <a:r>
              <a:rPr lang="en-US" sz="3900" dirty="0" smtClean="0">
                <a:solidFill>
                  <a:srgbClr val="FFFF00"/>
                </a:solidFill>
                <a:latin typeface="Arial" charset="0"/>
              </a:rPr>
              <a:t>Burning gas is raising the temperature of the water. </a:t>
            </a:r>
            <a:endParaRPr lang="en-US" sz="3900" dirty="0">
              <a:solidFill>
                <a:srgbClr val="FFFF00"/>
              </a:solidFill>
              <a:latin typeface="Arial" charset="0"/>
            </a:endParaRPr>
          </a:p>
          <a:p>
            <a:pPr algn="ctr" eaLnBrk="1" hangingPunct="1"/>
            <a:r>
              <a:rPr lang="en-US" sz="3900" dirty="0">
                <a:solidFill>
                  <a:schemeClr val="tx1"/>
                </a:solidFill>
                <a:latin typeface="Arial" charset="0"/>
              </a:rPr>
              <a:t>Scientific </a:t>
            </a:r>
            <a:r>
              <a:rPr lang="en-US" sz="3900" dirty="0" smtClean="0">
                <a:solidFill>
                  <a:schemeClr val="tx1"/>
                </a:solidFill>
                <a:latin typeface="Arial" charset="0"/>
              </a:rPr>
              <a:t>explanation</a:t>
            </a:r>
          </a:p>
          <a:p>
            <a:pPr algn="ctr" eaLnBrk="1" hangingPunct="1"/>
            <a:endParaRPr lang="en-US" sz="1500" dirty="0" smtClean="0">
              <a:solidFill>
                <a:schemeClr val="tx1"/>
              </a:solidFill>
              <a:latin typeface="Arial" charset="0"/>
            </a:endParaRPr>
          </a:p>
          <a:p>
            <a:pPr algn="ctr" eaLnBrk="1" hangingPunct="1"/>
            <a:r>
              <a:rPr lang="en-US" sz="3900" dirty="0" smtClean="0">
                <a:solidFill>
                  <a:schemeClr val="tx1"/>
                </a:solidFill>
                <a:latin typeface="Arial" charset="0"/>
              </a:rPr>
              <a:t>But is this </a:t>
            </a:r>
            <a:r>
              <a:rPr lang="en-US" sz="3900" i="1" dirty="0" smtClean="0">
                <a:solidFill>
                  <a:schemeClr val="tx1"/>
                </a:solidFill>
                <a:latin typeface="Arial" charset="0"/>
              </a:rPr>
              <a:t>only</a:t>
            </a:r>
            <a:r>
              <a:rPr lang="en-US" sz="3900" dirty="0" smtClean="0">
                <a:solidFill>
                  <a:schemeClr val="tx1"/>
                </a:solidFill>
                <a:latin typeface="Arial" charset="0"/>
              </a:rPr>
              <a:t> explanation?</a:t>
            </a:r>
          </a:p>
          <a:p>
            <a:pPr algn="ctr" eaLnBrk="1" hangingPunct="1"/>
            <a:endParaRPr lang="en-US" sz="3900" dirty="0">
              <a:solidFill>
                <a:srgbClr val="FFFF00"/>
              </a:solidFill>
              <a:latin typeface="Arial" charset="0"/>
            </a:endParaRPr>
          </a:p>
          <a:p>
            <a:pPr algn="ctr" eaLnBrk="1" hangingPunct="1"/>
            <a:r>
              <a:rPr lang="en-US" sz="3900" dirty="0" smtClean="0">
                <a:solidFill>
                  <a:srgbClr val="FFFF00"/>
                </a:solidFill>
                <a:latin typeface="Arial" charset="0"/>
              </a:rPr>
              <a:t>I want a cup of tea.</a:t>
            </a:r>
          </a:p>
          <a:p>
            <a:pPr algn="ctr" eaLnBrk="1" hangingPunct="1"/>
            <a:r>
              <a:rPr lang="en-US" sz="3900" dirty="0" smtClean="0">
                <a:solidFill>
                  <a:schemeClr val="bg1"/>
                </a:solidFill>
                <a:latin typeface="Arial" charset="0"/>
              </a:rPr>
              <a:t>Personal. </a:t>
            </a:r>
          </a:p>
          <a:p>
            <a:pPr algn="ctr" eaLnBrk="1" hangingPunct="1"/>
            <a:endParaRPr lang="en-US" sz="1500" dirty="0" smtClean="0">
              <a:latin typeface="Arial" charset="0"/>
            </a:endParaRPr>
          </a:p>
          <a:p>
            <a:pPr algn="ctr" eaLnBrk="1" hangingPunct="1"/>
            <a:endParaRPr lang="en-US" sz="3900" dirty="0">
              <a:latin typeface="Arial" charset="0"/>
            </a:endParaRPr>
          </a:p>
          <a:p>
            <a:pPr algn="ctr" eaLnBrk="1" hangingPunct="1"/>
            <a:r>
              <a:rPr lang="en-US" sz="3900" dirty="0" smtClean="0">
                <a:latin typeface="Arial" charset="0"/>
              </a:rPr>
              <a:t>WHY IS THE KETTLE BOILING?</a:t>
            </a:r>
            <a:endParaRPr lang="en-US" sz="3900" dirty="0" smtClean="0"/>
          </a:p>
        </p:txBody>
      </p:sp>
    </p:spTree>
    <p:extLst>
      <p:ext uri="{BB962C8B-B14F-4D97-AF65-F5344CB8AC3E}">
        <p14:creationId xmlns:p14="http://schemas.microsoft.com/office/powerpoint/2010/main" val="2250912501"/>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ubtitle 2"/>
          <p:cNvSpPr>
            <a:spLocks noGrp="1"/>
          </p:cNvSpPr>
          <p:nvPr>
            <p:ph type="subTitle" idx="1"/>
          </p:nvPr>
        </p:nvSpPr>
        <p:spPr>
          <a:xfrm>
            <a:off x="596722" y="933268"/>
            <a:ext cx="7803288" cy="5370126"/>
          </a:xfrm>
        </p:spPr>
        <p:txBody>
          <a:bodyPr/>
          <a:lstStyle/>
          <a:p>
            <a:pPr algn="ctr" eaLnBrk="1" hangingPunct="1"/>
            <a:r>
              <a:rPr lang="en-US" sz="3900" dirty="0" smtClean="0">
                <a:solidFill>
                  <a:srgbClr val="FFFF00"/>
                </a:solidFill>
                <a:latin typeface="Arial" charset="0"/>
              </a:rPr>
              <a:t>Burning gas is raising the temperature of the water. </a:t>
            </a:r>
            <a:endParaRPr lang="en-US" sz="3900" dirty="0">
              <a:solidFill>
                <a:srgbClr val="FFFF00"/>
              </a:solidFill>
              <a:latin typeface="Arial" charset="0"/>
            </a:endParaRPr>
          </a:p>
          <a:p>
            <a:pPr algn="ctr" eaLnBrk="1" hangingPunct="1"/>
            <a:r>
              <a:rPr lang="en-US" sz="3900" dirty="0">
                <a:solidFill>
                  <a:schemeClr val="tx1"/>
                </a:solidFill>
                <a:latin typeface="Arial" charset="0"/>
              </a:rPr>
              <a:t>Scientific </a:t>
            </a:r>
            <a:r>
              <a:rPr lang="en-US" sz="3900" dirty="0" smtClean="0">
                <a:solidFill>
                  <a:schemeClr val="tx1"/>
                </a:solidFill>
                <a:latin typeface="Arial" charset="0"/>
              </a:rPr>
              <a:t>explanation</a:t>
            </a:r>
          </a:p>
          <a:p>
            <a:pPr algn="ctr" eaLnBrk="1" hangingPunct="1"/>
            <a:endParaRPr lang="en-US" sz="1500" dirty="0" smtClean="0">
              <a:solidFill>
                <a:schemeClr val="tx1"/>
              </a:solidFill>
              <a:latin typeface="Arial" charset="0"/>
            </a:endParaRPr>
          </a:p>
          <a:p>
            <a:pPr algn="ctr" eaLnBrk="1" hangingPunct="1"/>
            <a:r>
              <a:rPr lang="en-US" sz="3900" dirty="0" smtClean="0">
                <a:solidFill>
                  <a:schemeClr val="tx1"/>
                </a:solidFill>
                <a:latin typeface="Arial" charset="0"/>
              </a:rPr>
              <a:t>But is this </a:t>
            </a:r>
            <a:r>
              <a:rPr lang="en-US" sz="3900" i="1" dirty="0" smtClean="0">
                <a:solidFill>
                  <a:schemeClr val="tx1"/>
                </a:solidFill>
                <a:latin typeface="Arial" charset="0"/>
              </a:rPr>
              <a:t>only</a:t>
            </a:r>
            <a:r>
              <a:rPr lang="en-US" sz="3900" dirty="0" smtClean="0">
                <a:solidFill>
                  <a:schemeClr val="tx1"/>
                </a:solidFill>
                <a:latin typeface="Arial" charset="0"/>
              </a:rPr>
              <a:t> explanation?</a:t>
            </a:r>
          </a:p>
          <a:p>
            <a:pPr algn="ctr" eaLnBrk="1" hangingPunct="1"/>
            <a:endParaRPr lang="en-US" sz="3900" dirty="0">
              <a:solidFill>
                <a:srgbClr val="FFFF00"/>
              </a:solidFill>
              <a:latin typeface="Arial" charset="0"/>
            </a:endParaRPr>
          </a:p>
          <a:p>
            <a:pPr algn="ctr" eaLnBrk="1" hangingPunct="1"/>
            <a:r>
              <a:rPr lang="en-US" sz="3900" dirty="0" smtClean="0">
                <a:solidFill>
                  <a:srgbClr val="FFFF00"/>
                </a:solidFill>
                <a:latin typeface="Arial" charset="0"/>
              </a:rPr>
              <a:t>I want a cup of tea.</a:t>
            </a:r>
          </a:p>
          <a:p>
            <a:pPr algn="ctr" eaLnBrk="1" hangingPunct="1"/>
            <a:r>
              <a:rPr lang="en-US" sz="3900" dirty="0" smtClean="0">
                <a:latin typeface="Arial" charset="0"/>
              </a:rPr>
              <a:t>Personal. </a:t>
            </a:r>
          </a:p>
          <a:p>
            <a:pPr algn="ctr" eaLnBrk="1" hangingPunct="1"/>
            <a:endParaRPr lang="en-US" sz="1500" dirty="0" smtClean="0">
              <a:latin typeface="Arial" charset="0"/>
            </a:endParaRPr>
          </a:p>
          <a:p>
            <a:pPr algn="ctr" eaLnBrk="1" hangingPunct="1"/>
            <a:endParaRPr lang="en-US" sz="3900" dirty="0">
              <a:latin typeface="Arial" charset="0"/>
            </a:endParaRPr>
          </a:p>
          <a:p>
            <a:pPr algn="ctr" eaLnBrk="1" hangingPunct="1"/>
            <a:r>
              <a:rPr lang="en-US" sz="3900" dirty="0" smtClean="0">
                <a:latin typeface="Arial" charset="0"/>
              </a:rPr>
              <a:t>WHY IS THE KETTLE BOILING?</a:t>
            </a:r>
            <a:endParaRPr lang="en-US" sz="3900" dirty="0" smtClean="0"/>
          </a:p>
        </p:txBody>
      </p:sp>
    </p:spTree>
    <p:extLst>
      <p:ext uri="{BB962C8B-B14F-4D97-AF65-F5344CB8AC3E}">
        <p14:creationId xmlns:p14="http://schemas.microsoft.com/office/powerpoint/2010/main" val="3535610428"/>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ubtitle 2"/>
          <p:cNvSpPr>
            <a:spLocks noGrp="1"/>
          </p:cNvSpPr>
          <p:nvPr>
            <p:ph type="subTitle" idx="1"/>
          </p:nvPr>
        </p:nvSpPr>
        <p:spPr>
          <a:xfrm>
            <a:off x="596722" y="933268"/>
            <a:ext cx="7803288" cy="5370126"/>
          </a:xfrm>
        </p:spPr>
        <p:txBody>
          <a:bodyPr/>
          <a:lstStyle/>
          <a:p>
            <a:pPr algn="ctr" eaLnBrk="1" hangingPunct="1"/>
            <a:r>
              <a:rPr lang="en-US" sz="3900" dirty="0" smtClean="0">
                <a:solidFill>
                  <a:srgbClr val="FFFF00"/>
                </a:solidFill>
                <a:latin typeface="Arial" charset="0"/>
              </a:rPr>
              <a:t>Burning gas is raising the temperature of the water. </a:t>
            </a:r>
            <a:endParaRPr lang="en-US" sz="3900" dirty="0">
              <a:solidFill>
                <a:srgbClr val="FFFF00"/>
              </a:solidFill>
              <a:latin typeface="Arial" charset="0"/>
            </a:endParaRPr>
          </a:p>
          <a:p>
            <a:pPr algn="ctr" eaLnBrk="1" hangingPunct="1"/>
            <a:r>
              <a:rPr lang="en-US" sz="3900" dirty="0">
                <a:solidFill>
                  <a:schemeClr val="tx1"/>
                </a:solidFill>
                <a:latin typeface="Arial" charset="0"/>
              </a:rPr>
              <a:t>Scientific </a:t>
            </a:r>
            <a:r>
              <a:rPr lang="en-US" sz="3900" dirty="0" smtClean="0">
                <a:solidFill>
                  <a:schemeClr val="tx1"/>
                </a:solidFill>
                <a:latin typeface="Arial" charset="0"/>
              </a:rPr>
              <a:t>explanation</a:t>
            </a:r>
          </a:p>
          <a:p>
            <a:pPr algn="ctr" eaLnBrk="1" hangingPunct="1"/>
            <a:endParaRPr lang="en-US" sz="1500" dirty="0" smtClean="0">
              <a:solidFill>
                <a:schemeClr val="tx1"/>
              </a:solidFill>
              <a:latin typeface="Arial" charset="0"/>
            </a:endParaRPr>
          </a:p>
          <a:p>
            <a:pPr algn="ctr" eaLnBrk="1" hangingPunct="1"/>
            <a:r>
              <a:rPr lang="en-US" sz="3900" dirty="0" smtClean="0">
                <a:solidFill>
                  <a:schemeClr val="tx1"/>
                </a:solidFill>
                <a:latin typeface="Arial" charset="0"/>
              </a:rPr>
              <a:t>But is this </a:t>
            </a:r>
            <a:r>
              <a:rPr lang="en-US" sz="3900" i="1" dirty="0" smtClean="0">
                <a:solidFill>
                  <a:schemeClr val="tx1"/>
                </a:solidFill>
                <a:latin typeface="Arial" charset="0"/>
              </a:rPr>
              <a:t>only</a:t>
            </a:r>
            <a:r>
              <a:rPr lang="en-US" sz="3900" dirty="0" smtClean="0">
                <a:solidFill>
                  <a:schemeClr val="tx1"/>
                </a:solidFill>
                <a:latin typeface="Arial" charset="0"/>
              </a:rPr>
              <a:t> explanation?</a:t>
            </a:r>
          </a:p>
          <a:p>
            <a:pPr algn="ctr" eaLnBrk="1" hangingPunct="1"/>
            <a:endParaRPr lang="en-US" sz="3900" dirty="0">
              <a:solidFill>
                <a:srgbClr val="FFFF00"/>
              </a:solidFill>
              <a:latin typeface="Arial" charset="0"/>
            </a:endParaRPr>
          </a:p>
          <a:p>
            <a:pPr algn="ctr" eaLnBrk="1" hangingPunct="1"/>
            <a:r>
              <a:rPr lang="en-US" sz="3900" dirty="0" smtClean="0">
                <a:solidFill>
                  <a:srgbClr val="FFFF00"/>
                </a:solidFill>
                <a:latin typeface="Arial" charset="0"/>
              </a:rPr>
              <a:t>I want a cup of tea.</a:t>
            </a:r>
          </a:p>
          <a:p>
            <a:pPr algn="ctr" eaLnBrk="1" hangingPunct="1"/>
            <a:r>
              <a:rPr lang="en-US" sz="3900" dirty="0" smtClean="0">
                <a:latin typeface="Arial" charset="0"/>
              </a:rPr>
              <a:t>Personal. </a:t>
            </a:r>
          </a:p>
          <a:p>
            <a:pPr algn="ctr" eaLnBrk="1" hangingPunct="1"/>
            <a:endParaRPr lang="en-US" sz="1500" dirty="0" smtClean="0">
              <a:latin typeface="Arial" charset="0"/>
            </a:endParaRPr>
          </a:p>
          <a:p>
            <a:pPr algn="ctr" eaLnBrk="1" hangingPunct="1"/>
            <a:endParaRPr lang="en-US" sz="3900" dirty="0">
              <a:latin typeface="Arial" charset="0"/>
            </a:endParaRPr>
          </a:p>
          <a:p>
            <a:pPr algn="ctr" eaLnBrk="1" hangingPunct="1"/>
            <a:r>
              <a:rPr lang="en-US" sz="3700" dirty="0" smtClean="0">
                <a:latin typeface="Arial" charset="0"/>
              </a:rPr>
              <a:t>BOTH EXPLANATIONS ARE TRUE!</a:t>
            </a:r>
            <a:endParaRPr lang="en-US" sz="3700" dirty="0" smtClean="0"/>
          </a:p>
        </p:txBody>
      </p:sp>
    </p:spTree>
    <p:extLst>
      <p:ext uri="{BB962C8B-B14F-4D97-AF65-F5344CB8AC3E}">
        <p14:creationId xmlns:p14="http://schemas.microsoft.com/office/powerpoint/2010/main" val="2939777271"/>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ubtitle 2"/>
          <p:cNvSpPr>
            <a:spLocks noGrp="1"/>
          </p:cNvSpPr>
          <p:nvPr>
            <p:ph type="subTitle" idx="1"/>
          </p:nvPr>
        </p:nvSpPr>
        <p:spPr>
          <a:xfrm>
            <a:off x="304800" y="228600"/>
            <a:ext cx="8534400" cy="5943600"/>
          </a:xfrm>
        </p:spPr>
        <p:txBody>
          <a:bodyPr/>
          <a:lstStyle/>
          <a:p>
            <a:pPr eaLnBrk="1" hangingPunct="1"/>
            <a:r>
              <a:rPr lang="en-US" sz="2500" b="1" baseline="30000" smtClean="0">
                <a:solidFill>
                  <a:srgbClr val="FFFF00"/>
                </a:solidFill>
                <a:latin typeface="Arial" charset="0"/>
              </a:rPr>
              <a:t>1</a:t>
            </a:r>
            <a:r>
              <a:rPr lang="en-US" sz="2500" b="1" smtClean="0">
                <a:solidFill>
                  <a:srgbClr val="FFFF00"/>
                </a:solidFill>
                <a:latin typeface="Arial" charset="0"/>
              </a:rPr>
              <a:t>The heavens declare the glory of God; the skies proclaim the work of his hands…</a:t>
            </a:r>
            <a:r>
              <a:rPr lang="en-US" sz="2500" b="1" smtClean="0">
                <a:latin typeface="Arial" charset="0"/>
              </a:rPr>
              <a:t> </a:t>
            </a:r>
            <a:r>
              <a:rPr lang="en-US" sz="2500" b="1" baseline="30000" smtClean="0">
                <a:latin typeface="Arial" charset="0"/>
              </a:rPr>
              <a:t>4</a:t>
            </a:r>
            <a:r>
              <a:rPr lang="en-US" sz="2500" b="1" smtClean="0">
                <a:latin typeface="Arial" charset="0"/>
              </a:rPr>
              <a:t>Their voice goes out into all the earth, their words to the ends of the world. </a:t>
            </a:r>
          </a:p>
          <a:p>
            <a:pPr eaLnBrk="1" hangingPunct="1"/>
            <a:r>
              <a:rPr lang="en-US" sz="2500" b="1" smtClean="0">
                <a:latin typeface="Arial" charset="0"/>
              </a:rPr>
              <a:t>	In the heavens he has pitched a tent for </a:t>
            </a:r>
            <a:r>
              <a:rPr lang="en-US" sz="2500" b="1" smtClean="0">
                <a:solidFill>
                  <a:schemeClr val="tx1"/>
                </a:solidFill>
                <a:latin typeface="Arial" charset="0"/>
              </a:rPr>
              <a:t>the sun</a:t>
            </a:r>
            <a:r>
              <a:rPr lang="en-US" sz="2500" b="1" smtClean="0">
                <a:latin typeface="Arial" charset="0"/>
              </a:rPr>
              <a:t>,  </a:t>
            </a:r>
            <a:r>
              <a:rPr lang="en-US" sz="2500" b="1" baseline="30000" smtClean="0">
                <a:latin typeface="Arial" charset="0"/>
              </a:rPr>
              <a:t>5</a:t>
            </a:r>
            <a:r>
              <a:rPr lang="en-US" sz="2500" b="1" smtClean="0">
                <a:latin typeface="Arial" charset="0"/>
              </a:rPr>
              <a:t>which is like a bridegroom coming forth from his pavilion, like a champion rejoicing to run his course.  </a:t>
            </a:r>
            <a:r>
              <a:rPr lang="en-US" sz="2500" b="1" baseline="30000" smtClean="0">
                <a:latin typeface="Arial" charset="0"/>
              </a:rPr>
              <a:t>6</a:t>
            </a:r>
            <a:r>
              <a:rPr lang="en-US" sz="2500" b="1" smtClean="0">
                <a:latin typeface="Arial" charset="0"/>
              </a:rPr>
              <a:t>It rises at one end of the heavens and makes its circuit to the other; nothing is hidden from its heat.  </a:t>
            </a:r>
          </a:p>
          <a:p>
            <a:pPr eaLnBrk="1" hangingPunct="1"/>
            <a:r>
              <a:rPr lang="en-US" sz="2500" b="1" baseline="30000" smtClean="0">
                <a:latin typeface="Arial" charset="0"/>
              </a:rPr>
              <a:t>	</a:t>
            </a:r>
            <a:r>
              <a:rPr lang="en-US" sz="2500" b="1" baseline="30000" smtClean="0">
                <a:solidFill>
                  <a:srgbClr val="FFFF00"/>
                </a:solidFill>
                <a:latin typeface="Arial" charset="0"/>
              </a:rPr>
              <a:t>7</a:t>
            </a:r>
            <a:r>
              <a:rPr lang="en-US" sz="2500" b="1" smtClean="0">
                <a:solidFill>
                  <a:srgbClr val="FFFF00"/>
                </a:solidFill>
                <a:latin typeface="Arial" charset="0"/>
              </a:rPr>
              <a:t>The law of the LORD </a:t>
            </a:r>
            <a:r>
              <a:rPr lang="en-US" sz="2500" b="1" smtClean="0">
                <a:latin typeface="Arial" charset="0"/>
              </a:rPr>
              <a:t>is perfect, reviving the soul. The statutes of the LORD are trustworthy, making wise the simple…</a:t>
            </a:r>
          </a:p>
          <a:p>
            <a:pPr eaLnBrk="1" hangingPunct="1"/>
            <a:endParaRPr lang="en-US" sz="2500" b="1" smtClean="0">
              <a:latin typeface="Arial" charset="0"/>
            </a:endParaRPr>
          </a:p>
          <a:p>
            <a:pPr eaLnBrk="1" hangingPunct="1"/>
            <a:endParaRPr lang="en-US" sz="2700" b="1" smtClean="0">
              <a:latin typeface="Arial" charset="0"/>
            </a:endParaRPr>
          </a:p>
          <a:p>
            <a:pPr algn="ctr" eaLnBrk="1" hangingPunct="1"/>
            <a:r>
              <a:rPr lang="en-US" sz="4100" b="1" smtClean="0">
                <a:solidFill>
                  <a:srgbClr val="FFFF00"/>
                </a:solidFill>
              </a:rPr>
              <a:t>Psalm 19</a:t>
            </a:r>
          </a:p>
        </p:txBody>
      </p:sp>
    </p:spTree>
    <p:extLst>
      <p:ext uri="{BB962C8B-B14F-4D97-AF65-F5344CB8AC3E}">
        <p14:creationId xmlns:p14="http://schemas.microsoft.com/office/powerpoint/2010/main" val="3267299097"/>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04800" y="533400"/>
            <a:ext cx="8534400" cy="6096000"/>
          </a:xfrm>
        </p:spPr>
        <p:txBody>
          <a:bodyPr>
            <a:noAutofit/>
          </a:bodyPr>
          <a:lstStyle/>
          <a:p>
            <a:r>
              <a:rPr lang="en-US" sz="2500" b="1" baseline="30000" dirty="0" smtClean="0">
                <a:solidFill>
                  <a:srgbClr val="FFFF00"/>
                </a:solidFill>
                <a:latin typeface="Arial"/>
              </a:rPr>
              <a:t>1</a:t>
            </a:r>
            <a:r>
              <a:rPr lang="en-US" sz="2500" b="1" dirty="0" smtClean="0">
                <a:solidFill>
                  <a:srgbClr val="FFFF00"/>
                </a:solidFill>
                <a:latin typeface="Arial"/>
              </a:rPr>
              <a:t>The heavens declare the glory of God; the skies proclaim the work of his hands…</a:t>
            </a:r>
            <a:r>
              <a:rPr lang="en-US" sz="2500" b="1" dirty="0" smtClean="0">
                <a:latin typeface="Arial"/>
              </a:rPr>
              <a:t> </a:t>
            </a:r>
            <a:r>
              <a:rPr lang="en-US" sz="2500" b="1" baseline="30000" dirty="0" smtClean="0">
                <a:latin typeface="Arial"/>
              </a:rPr>
              <a:t>4</a:t>
            </a:r>
            <a:r>
              <a:rPr lang="en-US" sz="2500" b="1" dirty="0" smtClean="0">
                <a:latin typeface="Arial"/>
              </a:rPr>
              <a:t>Their voice goes out into all the earth, their words to the ends of the world. </a:t>
            </a:r>
          </a:p>
          <a:p>
            <a:r>
              <a:rPr lang="en-US" sz="2500" b="1" dirty="0" smtClean="0">
                <a:latin typeface="Arial"/>
              </a:rPr>
              <a:t>	In the heavens he has pitched a tent for </a:t>
            </a:r>
            <a:r>
              <a:rPr lang="en-US" sz="2500" b="1" dirty="0" smtClean="0">
                <a:solidFill>
                  <a:schemeClr val="tx1"/>
                </a:solidFill>
                <a:latin typeface="Arial"/>
              </a:rPr>
              <a:t>the sun</a:t>
            </a:r>
            <a:r>
              <a:rPr lang="en-US" sz="2500" b="1" dirty="0" smtClean="0">
                <a:latin typeface="Arial"/>
              </a:rPr>
              <a:t>,  </a:t>
            </a:r>
            <a:r>
              <a:rPr lang="en-US" sz="2500" b="1" baseline="30000" dirty="0" smtClean="0">
                <a:latin typeface="Arial"/>
              </a:rPr>
              <a:t>5</a:t>
            </a:r>
            <a:r>
              <a:rPr lang="en-US" sz="2500" b="1" dirty="0" smtClean="0">
                <a:latin typeface="Arial"/>
              </a:rPr>
              <a:t>which is like a bridegroom coming forth from his pavilion, like a champion rejoicing to run his course.  </a:t>
            </a:r>
            <a:r>
              <a:rPr lang="en-US" sz="2500" b="1" baseline="30000" dirty="0" smtClean="0">
                <a:latin typeface="Arial"/>
              </a:rPr>
              <a:t>6</a:t>
            </a:r>
            <a:r>
              <a:rPr lang="en-US" sz="2500" b="1" dirty="0" smtClean="0">
                <a:latin typeface="Arial"/>
              </a:rPr>
              <a:t>It rises at one end of the heavens and makes its circuit to the other; nothing is hidden from its heat.  </a:t>
            </a:r>
          </a:p>
          <a:p>
            <a:r>
              <a:rPr lang="en-US" sz="2500" b="1" baseline="30000" dirty="0" smtClean="0">
                <a:latin typeface="Arial"/>
              </a:rPr>
              <a:t>	</a:t>
            </a:r>
            <a:r>
              <a:rPr lang="en-US" sz="2500" b="1" baseline="30000" dirty="0" smtClean="0">
                <a:solidFill>
                  <a:srgbClr val="FFFF00"/>
                </a:solidFill>
                <a:latin typeface="Arial"/>
              </a:rPr>
              <a:t>7</a:t>
            </a:r>
            <a:r>
              <a:rPr lang="en-US" sz="2500" b="1" dirty="0" smtClean="0">
                <a:solidFill>
                  <a:srgbClr val="FFFF00"/>
                </a:solidFill>
                <a:latin typeface="Arial"/>
              </a:rPr>
              <a:t>The law of the LORD </a:t>
            </a:r>
            <a:r>
              <a:rPr lang="en-US" sz="2500" b="1" dirty="0" smtClean="0">
                <a:latin typeface="Arial"/>
              </a:rPr>
              <a:t>is perfect, reviving the soul. The statutes of the LORD are trustworthy, making wise the simple…</a:t>
            </a:r>
          </a:p>
          <a:p>
            <a:endParaRPr lang="en-US" sz="2500" b="1" dirty="0" smtClean="0">
              <a:latin typeface="Arial"/>
            </a:endParaRPr>
          </a:p>
          <a:p>
            <a:endParaRPr lang="en-US" sz="2700" b="1" dirty="0" smtClean="0">
              <a:latin typeface="Arial"/>
            </a:endParaRPr>
          </a:p>
          <a:p>
            <a:pPr algn="ctr"/>
            <a:r>
              <a:rPr lang="en-US" sz="3500" b="1" dirty="0" smtClean="0">
                <a:solidFill>
                  <a:srgbClr val="FFFF00"/>
                </a:solidFill>
              </a:rPr>
              <a:t>I.e., God’s “Book of Works” (Nature) and his “Book of Words” (Scripture)</a:t>
            </a:r>
            <a:endParaRPr lang="en-US" sz="3500" b="1" dirty="0">
              <a:solidFill>
                <a:srgbClr val="FFFF00"/>
              </a:solidFill>
            </a:endParaRPr>
          </a:p>
        </p:txBody>
      </p:sp>
    </p:spTree>
    <p:extLst>
      <p:ext uri="{BB962C8B-B14F-4D97-AF65-F5344CB8AC3E}">
        <p14:creationId xmlns:p14="http://schemas.microsoft.com/office/powerpoint/2010/main" val="3234756179"/>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sz="quarter"/>
          </p:nvPr>
        </p:nvSpPr>
        <p:spPr>
          <a:xfrm>
            <a:off x="1981200" y="5638800"/>
            <a:ext cx="5181600" cy="533400"/>
          </a:xfrm>
        </p:spPr>
        <p:txBody>
          <a:bodyPr/>
          <a:lstStyle/>
          <a:p>
            <a:pPr algn="l"/>
            <a:r>
              <a:rPr lang="en-US" sz="2600" dirty="0" smtClean="0"/>
              <a:t>George Washington Carver</a:t>
            </a:r>
            <a:endParaRPr lang="en-US" sz="2600" dirty="0"/>
          </a:p>
        </p:txBody>
      </p:sp>
      <p:pic>
        <p:nvPicPr>
          <p:cNvPr id="256002" name="Picture 2" descr="http://upload.wikimedia.org/wikipedia/commons/2/2a/George_Washington_Carver_c1910.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895601" y="1481610"/>
            <a:ext cx="2895600" cy="36237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723110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ChangeArrowheads="1"/>
          </p:cNvSpPr>
          <p:nvPr>
            <p:ph type="title"/>
          </p:nvPr>
        </p:nvSpPr>
        <p:spPr/>
        <p:txBody>
          <a:bodyPr/>
          <a:lstStyle/>
          <a:p>
            <a:r>
              <a:rPr lang="en-US" sz="4000" b="1" smtClean="0">
                <a:solidFill>
                  <a:srgbClr val="FFFF00"/>
                </a:solidFill>
              </a:rPr>
              <a:t>  Foundations of modern science</a:t>
            </a:r>
            <a:r>
              <a:rPr lang="en-US" smtClean="0">
                <a:solidFill>
                  <a:srgbClr val="FFFF00"/>
                </a:solidFill>
              </a:rPr>
              <a:t>	</a:t>
            </a:r>
            <a:r>
              <a:rPr lang="en-US" sz="2800" smtClean="0">
                <a:solidFill>
                  <a:srgbClr val="FFFF00"/>
                </a:solidFill>
              </a:rPr>
              <a:t>	</a:t>
            </a:r>
          </a:p>
        </p:txBody>
      </p:sp>
      <p:sp>
        <p:nvSpPr>
          <p:cNvPr id="199683" name="Rectangle 3"/>
          <p:cNvSpPr>
            <a:spLocks noGrp="1" noChangeArrowheads="1"/>
          </p:cNvSpPr>
          <p:nvPr>
            <p:ph idx="1"/>
          </p:nvPr>
        </p:nvSpPr>
        <p:spPr>
          <a:xfrm>
            <a:off x="609600" y="1905000"/>
            <a:ext cx="7772400" cy="4114800"/>
          </a:xfrm>
        </p:spPr>
        <p:txBody>
          <a:bodyPr/>
          <a:lstStyle/>
          <a:p>
            <a:pPr algn="just">
              <a:buFontTx/>
              <a:buNone/>
            </a:pPr>
            <a:r>
              <a:rPr lang="en-US" sz="2600" dirty="0" smtClean="0">
                <a:solidFill>
                  <a:schemeClr val="bg1"/>
                </a:solidFill>
              </a:rPr>
              <a:t>Agassiz—Ichthyology	Simpson—Gynecology </a:t>
            </a:r>
          </a:p>
          <a:p>
            <a:pPr algn="just">
              <a:buFontTx/>
              <a:buNone/>
            </a:pPr>
            <a:r>
              <a:rPr lang="en-US" sz="2600" dirty="0" smtClean="0">
                <a:solidFill>
                  <a:schemeClr val="bg1"/>
                </a:solidFill>
              </a:rPr>
              <a:t>Babbage—Computers 	Mendel—Genetics</a:t>
            </a:r>
          </a:p>
          <a:p>
            <a:pPr algn="just">
              <a:buFontTx/>
              <a:buNone/>
            </a:pPr>
            <a:r>
              <a:rPr lang="en-US" sz="2600" dirty="0" smtClean="0">
                <a:solidFill>
                  <a:schemeClr val="bg1"/>
                </a:solidFill>
              </a:rPr>
              <a:t>Boyle—Chemistry	           </a:t>
            </a:r>
            <a:r>
              <a:rPr lang="en-US" sz="2500" dirty="0" smtClean="0">
                <a:solidFill>
                  <a:schemeClr val="bg1"/>
                </a:solidFill>
              </a:rPr>
              <a:t>Ramsay—Isotropic chemistry </a:t>
            </a:r>
            <a:endParaRPr lang="en-US" sz="2600" dirty="0" smtClean="0">
              <a:solidFill>
                <a:schemeClr val="bg1"/>
              </a:solidFill>
            </a:endParaRPr>
          </a:p>
          <a:p>
            <a:pPr algn="just">
              <a:buFontTx/>
              <a:buNone/>
            </a:pPr>
            <a:r>
              <a:rPr lang="en-US" sz="2600" dirty="0" smtClean="0">
                <a:solidFill>
                  <a:schemeClr val="bg1"/>
                </a:solidFill>
              </a:rPr>
              <a:t>Faraday—Magnetism         	Pascal—Hydrostatics</a:t>
            </a:r>
          </a:p>
          <a:p>
            <a:pPr algn="just">
              <a:buFontTx/>
              <a:buNone/>
            </a:pPr>
            <a:r>
              <a:rPr lang="en-US" sz="2600" dirty="0" smtClean="0">
                <a:solidFill>
                  <a:schemeClr val="bg1"/>
                </a:solidFill>
              </a:rPr>
              <a:t>Steno—Stratigraphy 	Lister—Antiseptic surgery</a:t>
            </a:r>
          </a:p>
          <a:p>
            <a:pPr algn="just">
              <a:buFontTx/>
              <a:buNone/>
            </a:pPr>
            <a:r>
              <a:rPr lang="en-US" sz="2600" dirty="0" err="1" smtClean="0">
                <a:solidFill>
                  <a:schemeClr val="bg1"/>
                </a:solidFill>
              </a:rPr>
              <a:t>Kepler</a:t>
            </a:r>
            <a:r>
              <a:rPr lang="en-US" sz="2600" dirty="0" smtClean="0">
                <a:solidFill>
                  <a:schemeClr val="bg1"/>
                </a:solidFill>
              </a:rPr>
              <a:t>—Astronomy      	Maxwell—Electrodynamics </a:t>
            </a:r>
          </a:p>
          <a:p>
            <a:pPr algn="just">
              <a:buFontTx/>
              <a:buNone/>
            </a:pPr>
            <a:r>
              <a:rPr lang="en-US" sz="2600" dirty="0" smtClean="0">
                <a:solidFill>
                  <a:schemeClr val="bg1"/>
                </a:solidFill>
              </a:rPr>
              <a:t>Pasteur—Bacteriology	Kelvin—Thermodynamics</a:t>
            </a:r>
          </a:p>
          <a:p>
            <a:pPr algn="just">
              <a:buFontTx/>
              <a:buNone/>
            </a:pPr>
            <a:r>
              <a:rPr lang="en-US" sz="2600" dirty="0" smtClean="0">
                <a:solidFill>
                  <a:schemeClr val="bg1"/>
                </a:solidFill>
              </a:rPr>
              <a:t>Newton—Physics 		</a:t>
            </a:r>
          </a:p>
        </p:txBody>
      </p:sp>
    </p:spTree>
    <p:extLst>
      <p:ext uri="{BB962C8B-B14F-4D97-AF65-F5344CB8AC3E}">
        <p14:creationId xmlns:p14="http://schemas.microsoft.com/office/powerpoint/2010/main" val="115534180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22030" y="5410200"/>
            <a:ext cx="8229600" cy="1143000"/>
          </a:xfrm>
        </p:spPr>
        <p:txBody>
          <a:bodyPr>
            <a:noAutofit/>
          </a:bodyPr>
          <a:lstStyle/>
          <a:p>
            <a:pPr algn="ctr"/>
            <a:r>
              <a:rPr lang="en-US" sz="3800" dirty="0" smtClean="0">
                <a:solidFill>
                  <a:srgbClr val="FFFF00"/>
                </a:solidFill>
                <a:effectLst/>
              </a:rPr>
              <a:t>Owen </a:t>
            </a:r>
            <a:r>
              <a:rPr lang="en-US" sz="3800" dirty="0" err="1" smtClean="0">
                <a:solidFill>
                  <a:srgbClr val="FFFF00"/>
                </a:solidFill>
                <a:effectLst/>
              </a:rPr>
              <a:t>Gingerich</a:t>
            </a:r>
            <a:r>
              <a:rPr lang="en-US" sz="3800" dirty="0" smtClean="0">
                <a:solidFill>
                  <a:srgbClr val="FFFF00"/>
                </a:solidFill>
                <a:effectLst/>
              </a:rPr>
              <a:t> (Harvard),</a:t>
            </a:r>
            <a:br>
              <a:rPr lang="en-US" sz="3800" dirty="0" smtClean="0">
                <a:solidFill>
                  <a:srgbClr val="FFFF00"/>
                </a:solidFill>
                <a:effectLst/>
              </a:rPr>
            </a:br>
            <a:r>
              <a:rPr lang="en-US" sz="3600" dirty="0" smtClean="0">
                <a:solidFill>
                  <a:srgbClr val="FFFF00"/>
                </a:solidFill>
              </a:rPr>
              <a:t>Author of </a:t>
            </a:r>
            <a:r>
              <a:rPr lang="en-US" sz="3600" i="1" dirty="0" smtClean="0">
                <a:solidFill>
                  <a:srgbClr val="FFFF00"/>
                </a:solidFill>
              </a:rPr>
              <a:t>God’s Universe </a:t>
            </a:r>
            <a:r>
              <a:rPr lang="en-US" sz="3600" dirty="0" smtClean="0">
                <a:solidFill>
                  <a:srgbClr val="FFFF00"/>
                </a:solidFill>
              </a:rPr>
              <a:t>(2006)</a:t>
            </a:r>
            <a:r>
              <a:rPr lang="en-US" sz="4400" dirty="0" smtClean="0">
                <a:solidFill>
                  <a:srgbClr val="FFFF00"/>
                </a:solidFill>
                <a:effectLst/>
              </a:rPr>
              <a:t/>
            </a:r>
            <a:br>
              <a:rPr lang="en-US" sz="4400" dirty="0" smtClean="0">
                <a:solidFill>
                  <a:srgbClr val="FFFF00"/>
                </a:solidFill>
                <a:effectLst/>
              </a:rPr>
            </a:br>
            <a:endParaRPr lang="en-US" sz="4400" dirty="0">
              <a:solidFill>
                <a:srgbClr val="FFFF00"/>
              </a:solidFill>
              <a:effectLst/>
            </a:endParaRPr>
          </a:p>
        </p:txBody>
      </p:sp>
      <p:sp>
        <p:nvSpPr>
          <p:cNvPr id="3" name="Subtitle 2"/>
          <p:cNvSpPr>
            <a:spLocks noGrp="1"/>
          </p:cNvSpPr>
          <p:nvPr>
            <p:ph type="subTitle" idx="1"/>
          </p:nvPr>
        </p:nvSpPr>
        <p:spPr>
          <a:xfrm>
            <a:off x="457200" y="381000"/>
            <a:ext cx="5943600" cy="4495800"/>
          </a:xfrm>
        </p:spPr>
        <p:txBody>
          <a:bodyPr>
            <a:noAutofit/>
          </a:bodyPr>
          <a:lstStyle/>
          <a:p>
            <a:pPr algn="l"/>
            <a:r>
              <a:rPr lang="en-US" sz="3100" b="1" dirty="0" smtClean="0"/>
              <a:t>“… The universe has been created with intention and purpose…this belief does not interfere with the scientific enterprise.”</a:t>
            </a:r>
          </a:p>
          <a:p>
            <a:pPr algn="l"/>
            <a:r>
              <a:rPr lang="en-US" sz="3100" b="1" dirty="0" smtClean="0"/>
              <a:t> </a:t>
            </a:r>
          </a:p>
          <a:p>
            <a:pPr algn="l"/>
            <a:r>
              <a:rPr lang="en-US" sz="3100" b="1" dirty="0" smtClean="0"/>
              <a:t>“A common-sense and satisfying interpretation of our world suggests the designing hand of a </a:t>
            </a:r>
            <a:r>
              <a:rPr lang="en-US" sz="3100" b="1" dirty="0" err="1" smtClean="0"/>
              <a:t>superintelligence</a:t>
            </a:r>
            <a:r>
              <a:rPr lang="en-US" sz="3100" b="1" dirty="0" smtClean="0"/>
              <a:t>.”</a:t>
            </a:r>
            <a:endParaRPr lang="en-US" sz="3100" b="1" dirty="0"/>
          </a:p>
        </p:txBody>
      </p:sp>
      <p:pic>
        <p:nvPicPr>
          <p:cNvPr id="6146" name="Picture 2" descr="http://www.astrosurf.com/saf/news/JUVISY/FESTIVITES2007/OwenGingerich_wikipedia.jpg"/>
          <p:cNvPicPr>
            <a:picLocks noChangeAspect="1" noChangeArrowheads="1"/>
          </p:cNvPicPr>
          <p:nvPr/>
        </p:nvPicPr>
        <p:blipFill>
          <a:blip r:embed="rId2" cstate="print"/>
          <a:srcRect/>
          <a:stretch>
            <a:fillRect/>
          </a:stretch>
        </p:blipFill>
        <p:spPr bwMode="auto">
          <a:xfrm>
            <a:off x="6477000" y="1295400"/>
            <a:ext cx="2190750" cy="2286000"/>
          </a:xfrm>
          <a:prstGeom prst="rect">
            <a:avLst/>
          </a:prstGeom>
          <a:noFill/>
        </p:spPr>
      </p:pic>
    </p:spTree>
    <p:extLst>
      <p:ext uri="{BB962C8B-B14F-4D97-AF65-F5344CB8AC3E}">
        <p14:creationId xmlns:p14="http://schemas.microsoft.com/office/powerpoint/2010/main" val="3143574036"/>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sz="quarter"/>
          </p:nvPr>
        </p:nvSpPr>
        <p:spPr>
          <a:xfrm>
            <a:off x="1079500" y="5018235"/>
            <a:ext cx="6810375" cy="925365"/>
          </a:xfrm>
        </p:spPr>
        <p:txBody>
          <a:bodyPr/>
          <a:lstStyle/>
          <a:p>
            <a:r>
              <a:rPr lang="en-US" sz="3100" dirty="0">
                <a:solidFill>
                  <a:srgbClr val="FFFF00"/>
                </a:solidFill>
              </a:rPr>
              <a:t>Francis Collins</a:t>
            </a:r>
            <a:br>
              <a:rPr lang="en-US" sz="3100" dirty="0">
                <a:solidFill>
                  <a:srgbClr val="FFFF00"/>
                </a:solidFill>
              </a:rPr>
            </a:br>
            <a:r>
              <a:rPr lang="en-US" sz="3100" dirty="0">
                <a:solidFill>
                  <a:srgbClr val="FFFF00"/>
                </a:solidFill>
              </a:rPr>
              <a:t>Director, </a:t>
            </a:r>
            <a:r>
              <a:rPr lang="en-US" sz="3100" dirty="0" smtClean="0">
                <a:solidFill>
                  <a:srgbClr val="FFFF00"/>
                </a:solidFill>
              </a:rPr>
              <a:t>National Institutes of </a:t>
            </a:r>
            <a:r>
              <a:rPr lang="en-US" sz="3100" dirty="0" smtClean="0">
                <a:solidFill>
                  <a:srgbClr val="FFFF00"/>
                </a:solidFill>
              </a:rPr>
              <a:t>Health</a:t>
            </a:r>
            <a:br>
              <a:rPr lang="en-US" sz="3100" dirty="0" smtClean="0">
                <a:solidFill>
                  <a:srgbClr val="FFFF00"/>
                </a:solidFill>
              </a:rPr>
            </a:br>
            <a:r>
              <a:rPr lang="en-US" sz="3100" dirty="0" smtClean="0">
                <a:solidFill>
                  <a:srgbClr val="FFFF00"/>
                </a:solidFill>
              </a:rPr>
              <a:t>Bethesda, Maryland, USA</a:t>
            </a:r>
            <a:endParaRPr lang="en-US" sz="3100" dirty="0">
              <a:solidFill>
                <a:srgbClr val="FFFF00"/>
              </a:solidFill>
            </a:endParaRPr>
          </a:p>
        </p:txBody>
      </p:sp>
      <p:pic>
        <p:nvPicPr>
          <p:cNvPr id="4" name="Picture 3" descr="https://lh4.googleusercontent.com/-FwlZf-77rhQ/TgJKtylicpI/AAAAAAAACsU/qqKehqbfrH4/s800/108_0801.JP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16000"/>
                    </a14:imgEffect>
                    <a14:imgEffect>
                      <a14:brightnessContrast bright="14000" contrast="17000"/>
                    </a14:imgEffect>
                  </a14:imgLayer>
                </a14:imgProps>
              </a:ext>
            </a:extLst>
          </a:blip>
          <a:srcRect/>
          <a:stretch>
            <a:fillRect/>
          </a:stretch>
        </p:blipFill>
        <p:spPr bwMode="auto">
          <a:xfrm>
            <a:off x="2514600" y="2041525"/>
            <a:ext cx="3810000" cy="2143125"/>
          </a:xfrm>
          <a:prstGeom prst="rect">
            <a:avLst/>
          </a:prstGeom>
          <a:noFill/>
        </p:spPr>
      </p:pic>
    </p:spTree>
    <p:extLst>
      <p:ext uri="{BB962C8B-B14F-4D97-AF65-F5344CB8AC3E}">
        <p14:creationId xmlns:p14="http://schemas.microsoft.com/office/powerpoint/2010/main" val="249356168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912475" y="608108"/>
            <a:ext cx="5525519" cy="3545541"/>
          </a:xfrm>
          <a:prstGeom prst="rect">
            <a:avLst/>
          </a:prstGeom>
        </p:spPr>
      </p:pic>
      <p:pic>
        <p:nvPicPr>
          <p:cNvPr id="10" name="Picture 9"/>
          <p:cNvPicPr>
            <a:picLocks noChangeAspect="1"/>
          </p:cNvPicPr>
          <p:nvPr/>
        </p:nvPicPr>
        <p:blipFill>
          <a:blip r:embed="rId3"/>
          <a:stretch>
            <a:fillRect/>
          </a:stretch>
        </p:blipFill>
        <p:spPr>
          <a:xfrm>
            <a:off x="2133872" y="4497293"/>
            <a:ext cx="5304118" cy="1193363"/>
          </a:xfrm>
          <a:prstGeom prst="rect">
            <a:avLst/>
          </a:prstGeom>
        </p:spPr>
      </p:pic>
    </p:spTree>
    <p:extLst>
      <p:ext uri="{BB962C8B-B14F-4D97-AF65-F5344CB8AC3E}">
        <p14:creationId xmlns:p14="http://schemas.microsoft.com/office/powerpoint/2010/main" val="211949489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sz="quarter"/>
          </p:nvPr>
        </p:nvSpPr>
        <p:spPr>
          <a:xfrm>
            <a:off x="2666999" y="5257800"/>
            <a:ext cx="3886201" cy="685800"/>
          </a:xfrm>
        </p:spPr>
        <p:txBody>
          <a:bodyPr/>
          <a:lstStyle/>
          <a:p>
            <a:pPr algn="l"/>
            <a:endParaRPr lang="en-US" sz="3100" dirty="0"/>
          </a:p>
        </p:txBody>
      </p:sp>
      <p:pic>
        <p:nvPicPr>
          <p:cNvPr id="2" name="Picture 1"/>
          <p:cNvPicPr>
            <a:picLocks noChangeAspect="1"/>
          </p:cNvPicPr>
          <p:nvPr/>
        </p:nvPicPr>
        <p:blipFill>
          <a:blip r:embed="rId2"/>
          <a:stretch>
            <a:fillRect/>
          </a:stretch>
        </p:blipFill>
        <p:spPr>
          <a:xfrm>
            <a:off x="3323618" y="839157"/>
            <a:ext cx="2619982" cy="4037643"/>
          </a:xfrm>
          <a:prstGeom prst="rect">
            <a:avLst/>
          </a:prstGeom>
          <a:ln>
            <a:solidFill>
              <a:schemeClr val="tx1"/>
            </a:solidFill>
          </a:ln>
        </p:spPr>
      </p:pic>
    </p:spTree>
    <p:extLst>
      <p:ext uri="{BB962C8B-B14F-4D97-AF65-F5344CB8AC3E}">
        <p14:creationId xmlns:p14="http://schemas.microsoft.com/office/powerpoint/2010/main" val="416904198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sz="quarter"/>
          </p:nvPr>
        </p:nvSpPr>
        <p:spPr>
          <a:xfrm>
            <a:off x="2362200" y="5270500"/>
            <a:ext cx="4419600" cy="901700"/>
          </a:xfrm>
        </p:spPr>
        <p:txBody>
          <a:bodyPr/>
          <a:lstStyle/>
          <a:p>
            <a:r>
              <a:rPr lang="en-US" sz="2600" dirty="0" smtClean="0">
                <a:solidFill>
                  <a:srgbClr val="FFFF00"/>
                </a:solidFill>
              </a:rPr>
              <a:t>Denis </a:t>
            </a:r>
            <a:r>
              <a:rPr lang="en-US" sz="2600" dirty="0" err="1" smtClean="0">
                <a:solidFill>
                  <a:srgbClr val="FFFF00"/>
                </a:solidFill>
              </a:rPr>
              <a:t>Lamoureux</a:t>
            </a:r>
            <a:r>
              <a:rPr lang="en-US" sz="2600" dirty="0" smtClean="0">
                <a:solidFill>
                  <a:srgbClr val="FFFF00"/>
                </a:solidFill>
              </a:rPr>
              <a:t/>
            </a:r>
            <a:br>
              <a:rPr lang="en-US" sz="2600" dirty="0" smtClean="0">
                <a:solidFill>
                  <a:srgbClr val="FFFF00"/>
                </a:solidFill>
              </a:rPr>
            </a:br>
            <a:r>
              <a:rPr lang="en-US" sz="2600" dirty="0" smtClean="0">
                <a:solidFill>
                  <a:srgbClr val="FFFF00"/>
                </a:solidFill>
              </a:rPr>
              <a:t/>
            </a:r>
            <a:br>
              <a:rPr lang="en-US" sz="2600" dirty="0" smtClean="0">
                <a:solidFill>
                  <a:srgbClr val="FFFF00"/>
                </a:solidFill>
              </a:rPr>
            </a:br>
            <a:endParaRPr lang="en-US" sz="2600" dirty="0">
              <a:solidFill>
                <a:srgbClr val="FFFF00"/>
              </a:solidFill>
            </a:endParaRPr>
          </a:p>
        </p:txBody>
      </p:sp>
      <p:pic>
        <p:nvPicPr>
          <p:cNvPr id="4" name="Picture 3"/>
          <p:cNvPicPr>
            <a:picLocks noChangeAspect="1"/>
          </p:cNvPicPr>
          <p:nvPr/>
        </p:nvPicPr>
        <p:blipFill>
          <a:blip r:embed="rId3"/>
          <a:stretch>
            <a:fillRect/>
          </a:stretch>
        </p:blipFill>
        <p:spPr>
          <a:xfrm>
            <a:off x="3016250" y="841375"/>
            <a:ext cx="2972651" cy="3714750"/>
          </a:xfrm>
          <a:prstGeom prst="rect">
            <a:avLst/>
          </a:prstGeom>
        </p:spPr>
      </p:pic>
    </p:spTree>
    <p:extLst>
      <p:ext uri="{BB962C8B-B14F-4D97-AF65-F5344CB8AC3E}">
        <p14:creationId xmlns:p14="http://schemas.microsoft.com/office/powerpoint/2010/main" val="386307689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sz="quarter"/>
          </p:nvPr>
        </p:nvSpPr>
        <p:spPr>
          <a:xfrm>
            <a:off x="2362200" y="5270500"/>
            <a:ext cx="4419600" cy="901700"/>
          </a:xfrm>
        </p:spPr>
        <p:txBody>
          <a:bodyPr/>
          <a:lstStyle/>
          <a:p>
            <a:r>
              <a:rPr lang="en-US" sz="2600" dirty="0" smtClean="0">
                <a:solidFill>
                  <a:srgbClr val="FFFF00"/>
                </a:solidFill>
              </a:rPr>
              <a:t>Denis </a:t>
            </a:r>
            <a:r>
              <a:rPr lang="en-US" sz="2600" dirty="0" err="1" smtClean="0">
                <a:solidFill>
                  <a:srgbClr val="FFFF00"/>
                </a:solidFill>
              </a:rPr>
              <a:t>Lamoureux</a:t>
            </a:r>
            <a:r>
              <a:rPr lang="en-US" sz="2600" dirty="0" smtClean="0">
                <a:solidFill>
                  <a:srgbClr val="FFFF00"/>
                </a:solidFill>
              </a:rPr>
              <a:t/>
            </a:r>
            <a:br>
              <a:rPr lang="en-US" sz="2600" dirty="0" smtClean="0">
                <a:solidFill>
                  <a:srgbClr val="FFFF00"/>
                </a:solidFill>
              </a:rPr>
            </a:br>
            <a:r>
              <a:rPr lang="en-US" sz="2600" dirty="0" smtClean="0">
                <a:solidFill>
                  <a:srgbClr val="FFFF00"/>
                </a:solidFill>
              </a:rPr>
              <a:t>All lectures available online (free)</a:t>
            </a:r>
            <a:endParaRPr lang="en-US" sz="2600" dirty="0">
              <a:solidFill>
                <a:srgbClr val="FFFF00"/>
              </a:solidFill>
            </a:endParaRPr>
          </a:p>
        </p:txBody>
      </p:sp>
      <p:pic>
        <p:nvPicPr>
          <p:cNvPr id="4" name="Picture 3"/>
          <p:cNvPicPr>
            <a:picLocks noChangeAspect="1"/>
          </p:cNvPicPr>
          <p:nvPr/>
        </p:nvPicPr>
        <p:blipFill>
          <a:blip r:embed="rId3"/>
          <a:stretch>
            <a:fillRect/>
          </a:stretch>
        </p:blipFill>
        <p:spPr>
          <a:xfrm>
            <a:off x="3016250" y="841375"/>
            <a:ext cx="2972651" cy="3714750"/>
          </a:xfrm>
          <a:prstGeom prst="rect">
            <a:avLst/>
          </a:prstGeom>
        </p:spPr>
      </p:pic>
    </p:spTree>
    <p:extLst>
      <p:ext uri="{BB962C8B-B14F-4D97-AF65-F5344CB8AC3E}">
        <p14:creationId xmlns:p14="http://schemas.microsoft.com/office/powerpoint/2010/main" val="249027488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22275" y="914400"/>
            <a:ext cx="8229600" cy="990600"/>
          </a:xfrm>
        </p:spPr>
        <p:txBody>
          <a:bodyPr>
            <a:noAutofit/>
          </a:bodyPr>
          <a:lstStyle/>
          <a:p>
            <a:pPr eaLnBrk="1" fontAlgn="auto" hangingPunct="1">
              <a:spcAft>
                <a:spcPts val="0"/>
              </a:spcAft>
              <a:defRPr/>
            </a:pPr>
            <a:endParaRPr lang="en-US" sz="4400" dirty="0">
              <a:solidFill>
                <a:srgbClr val="FFFF00"/>
              </a:solidFill>
            </a:endParaRPr>
          </a:p>
        </p:txBody>
      </p:sp>
      <p:sp>
        <p:nvSpPr>
          <p:cNvPr id="190467" name="Subtitle 2"/>
          <p:cNvSpPr>
            <a:spLocks noGrp="1"/>
          </p:cNvSpPr>
          <p:nvPr>
            <p:ph type="subTitle" idx="1"/>
          </p:nvPr>
        </p:nvSpPr>
        <p:spPr>
          <a:xfrm>
            <a:off x="685800" y="2743200"/>
            <a:ext cx="8229600" cy="3733800"/>
          </a:xfrm>
        </p:spPr>
        <p:txBody>
          <a:bodyPr/>
          <a:lstStyle/>
          <a:p>
            <a:pPr algn="l" eaLnBrk="1" hangingPunct="1"/>
            <a:r>
              <a:rPr lang="en-US" sz="2650" dirty="0" smtClean="0"/>
              <a:t>“There is grandeur in this view of life, with its several powers, having been originally breathed by </a:t>
            </a:r>
            <a:r>
              <a:rPr lang="en-US" sz="2650" b="1" dirty="0" smtClean="0">
                <a:solidFill>
                  <a:srgbClr val="FFFF00"/>
                </a:solidFill>
              </a:rPr>
              <a:t>the Creator</a:t>
            </a:r>
            <a:r>
              <a:rPr lang="en-US" sz="2650" dirty="0" smtClean="0"/>
              <a:t>, into a few forms or into one; and that, whilst this planet has gone cycling on according to the fixed law of gravity, from so simple a beginning endless forms most beautiful have been, and are being, evolved.” </a:t>
            </a:r>
          </a:p>
          <a:p>
            <a:pPr eaLnBrk="1" hangingPunct="1"/>
            <a:endParaRPr lang="en-US" sz="1100" dirty="0"/>
          </a:p>
          <a:p>
            <a:pPr eaLnBrk="1" hangingPunct="1"/>
            <a:r>
              <a:rPr lang="en-US" sz="2300" dirty="0" smtClean="0"/>
              <a:t>— </a:t>
            </a:r>
            <a:r>
              <a:rPr lang="en-US" sz="2300" i="1" dirty="0" smtClean="0"/>
              <a:t>Charles Darwin, Origin of Species, editions 1860+</a:t>
            </a:r>
          </a:p>
        </p:txBody>
      </p:sp>
      <p:pic>
        <p:nvPicPr>
          <p:cNvPr id="190468" name="Picture 3" descr="http://www.asa3.org/ASA/PSCF/2001/PSCF9-01MilesFig2.gif"/>
          <p:cNvPicPr>
            <a:picLocks noChangeAspect="1" noChangeArrowheads="1"/>
          </p:cNvPicPr>
          <p:nvPr/>
        </p:nvPicPr>
        <p:blipFill>
          <a:blip r:embed="rId2" cstate="print">
            <a:extLst>
              <a:ext uri="{28A0092B-C50C-407E-A947-70E740481C1C}">
                <a14:useLocalDpi xmlns:a14="http://schemas.microsoft.com/office/drawing/2010/main"/>
              </a:ext>
            </a:extLst>
          </a:blip>
          <a:srcRect l="4443" t="3368" r="4443"/>
          <a:stretch>
            <a:fillRect/>
          </a:stretch>
        </p:blipFill>
        <p:spPr bwMode="auto">
          <a:xfrm>
            <a:off x="4114800" y="762000"/>
            <a:ext cx="11430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8626816"/>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17854" y="276115"/>
            <a:ext cx="7923995" cy="6336833"/>
          </a:xfrm>
        </p:spPr>
        <p:txBody>
          <a:bodyPr/>
          <a:lstStyle/>
          <a:p>
            <a:pPr>
              <a:lnSpc>
                <a:spcPct val="110000"/>
              </a:lnSpc>
            </a:pPr>
            <a:r>
              <a:rPr lang="en-US" sz="5500" dirty="0">
                <a:solidFill>
                  <a:schemeClr val="tx1"/>
                </a:solidFill>
                <a:latin typeface="American Typewriter"/>
                <a:cs typeface="American Typewriter"/>
              </a:rPr>
              <a:t>4</a:t>
            </a:r>
            <a:r>
              <a:rPr lang="en-US" sz="5500" dirty="0" smtClean="0">
                <a:solidFill>
                  <a:schemeClr val="tx1"/>
                </a:solidFill>
                <a:latin typeface="American Typewriter"/>
                <a:cs typeface="American Typewriter"/>
              </a:rPr>
              <a:t>. science and faith are complementary.</a:t>
            </a:r>
            <a:endParaRPr lang="en-US" sz="5500" i="1" dirty="0">
              <a:solidFill>
                <a:schemeClr val="tx1"/>
              </a:solidFill>
              <a:latin typeface="American Typewriter"/>
              <a:cs typeface="American Typewriter"/>
            </a:endParaRPr>
          </a:p>
        </p:txBody>
      </p:sp>
    </p:spTree>
    <p:extLst>
      <p:ext uri="{BB962C8B-B14F-4D97-AF65-F5344CB8AC3E}">
        <p14:creationId xmlns:p14="http://schemas.microsoft.com/office/powerpoint/2010/main" val="1169110564"/>
      </p:ext>
    </p:extLst>
  </p:cSld>
  <p:clrMapOvr>
    <a:masterClrMapping/>
  </p:clrMapOvr>
  <p:transition xmlns:p14="http://schemas.microsoft.com/office/powerpoint/2010/main">
    <p:wheel spokes="1"/>
  </p:transition>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17854" y="276115"/>
            <a:ext cx="7923995" cy="6336833"/>
          </a:xfrm>
        </p:spPr>
        <p:txBody>
          <a:bodyPr/>
          <a:lstStyle/>
          <a:p>
            <a:pPr>
              <a:lnSpc>
                <a:spcPct val="110000"/>
              </a:lnSpc>
            </a:pPr>
            <a:r>
              <a:rPr lang="en-US" sz="5500" dirty="0">
                <a:solidFill>
                  <a:schemeClr val="tx1"/>
                </a:solidFill>
                <a:latin typeface="American Typewriter"/>
                <a:cs typeface="American Typewriter"/>
              </a:rPr>
              <a:t>5</a:t>
            </a:r>
            <a:r>
              <a:rPr lang="en-US" sz="5500" dirty="0" smtClean="0">
                <a:solidFill>
                  <a:schemeClr val="tx1"/>
                </a:solidFill>
                <a:latin typeface="American Typewriter"/>
                <a:cs typeface="American Typewriter"/>
              </a:rPr>
              <a:t>. god has left us with sufficient evidence.</a:t>
            </a:r>
            <a:endParaRPr lang="en-US" sz="5500" i="1" dirty="0">
              <a:solidFill>
                <a:schemeClr val="tx1"/>
              </a:solidFill>
              <a:latin typeface="American Typewriter"/>
              <a:cs typeface="American Typewriter"/>
            </a:endParaRPr>
          </a:p>
        </p:txBody>
      </p:sp>
    </p:spTree>
    <p:extLst>
      <p:ext uri="{BB962C8B-B14F-4D97-AF65-F5344CB8AC3E}">
        <p14:creationId xmlns:p14="http://schemas.microsoft.com/office/powerpoint/2010/main" val="755732404"/>
      </p:ext>
    </p:extLst>
  </p:cSld>
  <p:clrMapOvr>
    <a:masterClrMapping/>
  </p:clrMapOvr>
  <p:transition xmlns:p14="http://schemas.microsoft.com/office/powerpoint/2010/main">
    <p:wheel spokes="1"/>
  </p:transition>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3366FF"/>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81578"/>
            <a:ext cx="7772400" cy="851362"/>
          </a:xfrm>
        </p:spPr>
        <p:txBody>
          <a:bodyPr>
            <a:noAutofit/>
          </a:bodyPr>
          <a:lstStyle/>
          <a:p>
            <a:r>
              <a:rPr lang="en-US" sz="5500" cap="small" dirty="0" smtClean="0">
                <a:solidFill>
                  <a:srgbClr val="FFFF00"/>
                </a:solidFill>
                <a:latin typeface="Seravek ExtraLight"/>
                <a:cs typeface="Seravek ExtraLight"/>
              </a:rPr>
              <a:t>Areas</a:t>
            </a:r>
            <a:endParaRPr lang="en-US" sz="5500" cap="small" dirty="0">
              <a:solidFill>
                <a:schemeClr val="bg1"/>
              </a:solidFill>
              <a:latin typeface="Seravek ExtraLight"/>
              <a:cs typeface="Seravek ExtraLight"/>
            </a:endParaRPr>
          </a:p>
        </p:txBody>
      </p:sp>
      <p:sp>
        <p:nvSpPr>
          <p:cNvPr id="3" name="Subtitle 2"/>
          <p:cNvSpPr>
            <a:spLocks noGrp="1"/>
          </p:cNvSpPr>
          <p:nvPr>
            <p:ph type="subTitle" idx="1"/>
          </p:nvPr>
        </p:nvSpPr>
        <p:spPr>
          <a:xfrm>
            <a:off x="976848" y="2247037"/>
            <a:ext cx="7214725" cy="4014694"/>
          </a:xfrm>
        </p:spPr>
        <p:txBody>
          <a:bodyPr>
            <a:normAutofit/>
          </a:bodyPr>
          <a:lstStyle/>
          <a:p>
            <a:pPr marL="571500" lvl="0" indent="-571500" algn="l">
              <a:buFont typeface="Arial"/>
              <a:buChar char="•"/>
            </a:pPr>
            <a:r>
              <a:rPr lang="en-US" sz="3600" dirty="0" smtClean="0">
                <a:solidFill>
                  <a:schemeClr val="bg1"/>
                </a:solidFill>
              </a:rPr>
              <a:t>Existence of God</a:t>
            </a:r>
          </a:p>
          <a:p>
            <a:pPr marL="571500" lvl="0" indent="-571500" algn="l">
              <a:buFont typeface="Arial"/>
              <a:buChar char="•"/>
            </a:pPr>
            <a:r>
              <a:rPr lang="en-US" sz="3600" dirty="0" smtClean="0">
                <a:solidFill>
                  <a:schemeClr val="bg1"/>
                </a:solidFill>
              </a:rPr>
              <a:t>Character of God</a:t>
            </a:r>
            <a:endParaRPr lang="en-US" sz="3600" dirty="0">
              <a:solidFill>
                <a:schemeClr val="bg1"/>
              </a:solidFill>
            </a:endParaRPr>
          </a:p>
          <a:p>
            <a:pPr marL="571500" lvl="0" indent="-571500" algn="l">
              <a:buFont typeface="Arial"/>
              <a:buChar char="•"/>
            </a:pPr>
            <a:r>
              <a:rPr lang="en-US" sz="3600" dirty="0" smtClean="0">
                <a:solidFill>
                  <a:schemeClr val="bg1"/>
                </a:solidFill>
              </a:rPr>
              <a:t>Atheism</a:t>
            </a:r>
          </a:p>
          <a:p>
            <a:pPr marL="571500" lvl="0" indent="-571500" algn="l">
              <a:buFont typeface="Arial"/>
              <a:buChar char="•"/>
            </a:pPr>
            <a:r>
              <a:rPr lang="en-US" sz="3600" dirty="0" smtClean="0">
                <a:solidFill>
                  <a:schemeClr val="bg1"/>
                </a:solidFill>
              </a:rPr>
              <a:t>Atheists</a:t>
            </a:r>
          </a:p>
          <a:p>
            <a:pPr marL="571500" lvl="0" indent="-571500" algn="l">
              <a:buFont typeface="Arial"/>
              <a:buChar char="•"/>
            </a:pPr>
            <a:r>
              <a:rPr lang="en-US" sz="3600" dirty="0" smtClean="0">
                <a:solidFill>
                  <a:schemeClr val="bg1"/>
                </a:solidFill>
              </a:rPr>
              <a:t>Agnosticism</a:t>
            </a:r>
            <a:endParaRPr lang="en-US" sz="3600" dirty="0">
              <a:solidFill>
                <a:schemeClr val="bg1"/>
              </a:solidFill>
            </a:endParaRPr>
          </a:p>
        </p:txBody>
      </p:sp>
    </p:spTree>
    <p:extLst>
      <p:ext uri="{BB962C8B-B14F-4D97-AF65-F5344CB8AC3E}">
        <p14:creationId xmlns:p14="http://schemas.microsoft.com/office/powerpoint/2010/main" val="2320608528"/>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81578"/>
            <a:ext cx="7772400" cy="851362"/>
          </a:xfrm>
        </p:spPr>
        <p:txBody>
          <a:bodyPr>
            <a:noAutofit/>
          </a:bodyPr>
          <a:lstStyle/>
          <a:p>
            <a:r>
              <a:rPr lang="en-US" sz="5500" cap="small" dirty="0" smtClean="0">
                <a:solidFill>
                  <a:srgbClr val="FFFF00"/>
                </a:solidFill>
                <a:latin typeface="Seravek ExtraLight"/>
                <a:cs typeface="Seravek ExtraLight"/>
              </a:rPr>
              <a:t>Areas</a:t>
            </a:r>
            <a:endParaRPr lang="en-US" sz="5500" cap="small" dirty="0">
              <a:solidFill>
                <a:schemeClr val="bg1"/>
              </a:solidFill>
              <a:latin typeface="Seravek ExtraLight"/>
              <a:cs typeface="Seravek ExtraLight"/>
            </a:endParaRPr>
          </a:p>
        </p:txBody>
      </p:sp>
      <p:sp>
        <p:nvSpPr>
          <p:cNvPr id="3" name="Subtitle 2"/>
          <p:cNvSpPr>
            <a:spLocks noGrp="1"/>
          </p:cNvSpPr>
          <p:nvPr>
            <p:ph type="subTitle" idx="1"/>
          </p:nvPr>
        </p:nvSpPr>
        <p:spPr>
          <a:xfrm>
            <a:off x="976848" y="2247037"/>
            <a:ext cx="7214725" cy="4014694"/>
          </a:xfrm>
        </p:spPr>
        <p:txBody>
          <a:bodyPr>
            <a:normAutofit/>
          </a:bodyPr>
          <a:lstStyle/>
          <a:p>
            <a:pPr marL="571500" lvl="0" indent="-571500" algn="l">
              <a:buFont typeface="Arial"/>
              <a:buChar char="•"/>
            </a:pPr>
            <a:r>
              <a:rPr lang="en-US" sz="3600" dirty="0" smtClean="0">
                <a:solidFill>
                  <a:schemeClr val="bg1"/>
                </a:solidFill>
              </a:rPr>
              <a:t>Truth of Bible</a:t>
            </a:r>
          </a:p>
          <a:p>
            <a:pPr marL="571500" lvl="0" indent="-571500" algn="l">
              <a:buFont typeface="Arial"/>
              <a:buChar char="•"/>
            </a:pPr>
            <a:r>
              <a:rPr lang="en-US" sz="3600" dirty="0" smtClean="0">
                <a:solidFill>
                  <a:schemeClr val="bg1"/>
                </a:solidFill>
              </a:rPr>
              <a:t>Text (transmission) of Bible</a:t>
            </a:r>
          </a:p>
          <a:p>
            <a:pPr marL="571500" lvl="0" indent="-571500" algn="l">
              <a:buFont typeface="Arial"/>
              <a:buChar char="•"/>
            </a:pPr>
            <a:r>
              <a:rPr lang="en-US" sz="3600" dirty="0" smtClean="0">
                <a:solidFill>
                  <a:schemeClr val="bg1"/>
                </a:solidFill>
              </a:rPr>
              <a:t>Dead Sea Scrolls</a:t>
            </a:r>
            <a:endParaRPr lang="en-US" sz="3600" dirty="0">
              <a:solidFill>
                <a:schemeClr val="bg1"/>
              </a:solidFill>
            </a:endParaRPr>
          </a:p>
          <a:p>
            <a:pPr marL="571500" lvl="0" indent="-571500" algn="l">
              <a:buFont typeface="Arial"/>
              <a:buChar char="•"/>
            </a:pPr>
            <a:r>
              <a:rPr lang="en-US" sz="3600" dirty="0" smtClean="0">
                <a:solidFill>
                  <a:schemeClr val="bg1"/>
                </a:solidFill>
              </a:rPr>
              <a:t>Applicability of Bible</a:t>
            </a:r>
          </a:p>
          <a:p>
            <a:pPr marL="571500" lvl="0" indent="-571500" algn="l">
              <a:buFont typeface="Arial"/>
              <a:buChar char="•"/>
            </a:pPr>
            <a:r>
              <a:rPr lang="en-US" sz="3600" dirty="0" smtClean="0">
                <a:solidFill>
                  <a:schemeClr val="bg1"/>
                </a:solidFill>
              </a:rPr>
              <a:t>Perceived contradictions</a:t>
            </a:r>
          </a:p>
          <a:p>
            <a:pPr marL="571500" lvl="0" indent="-571500" algn="l">
              <a:buFont typeface="Arial"/>
              <a:buChar char="•"/>
            </a:pPr>
            <a:r>
              <a:rPr lang="en-US" sz="3600" dirty="0" smtClean="0">
                <a:solidFill>
                  <a:schemeClr val="bg1"/>
                </a:solidFill>
              </a:rPr>
              <a:t>Archaeology</a:t>
            </a:r>
          </a:p>
          <a:p>
            <a:pPr lvl="0" algn="l"/>
            <a:endParaRPr lang="en-US" sz="3600" dirty="0">
              <a:solidFill>
                <a:schemeClr val="bg1"/>
              </a:solidFill>
            </a:endParaRPr>
          </a:p>
        </p:txBody>
      </p:sp>
    </p:spTree>
    <p:extLst>
      <p:ext uri="{BB962C8B-B14F-4D97-AF65-F5344CB8AC3E}">
        <p14:creationId xmlns:p14="http://schemas.microsoft.com/office/powerpoint/2010/main" val="3167049134"/>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008000"/>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81578"/>
            <a:ext cx="7772400" cy="851362"/>
          </a:xfrm>
        </p:spPr>
        <p:txBody>
          <a:bodyPr>
            <a:noAutofit/>
          </a:bodyPr>
          <a:lstStyle/>
          <a:p>
            <a:r>
              <a:rPr lang="en-US" sz="5500" cap="small" dirty="0" smtClean="0">
                <a:solidFill>
                  <a:srgbClr val="FFFF00"/>
                </a:solidFill>
                <a:latin typeface="Seravek ExtraLight"/>
                <a:cs typeface="Seravek ExtraLight"/>
              </a:rPr>
              <a:t>Areas</a:t>
            </a:r>
            <a:endParaRPr lang="en-US" sz="5500" cap="small" dirty="0">
              <a:solidFill>
                <a:schemeClr val="bg1"/>
              </a:solidFill>
              <a:latin typeface="Seravek ExtraLight"/>
              <a:cs typeface="Seravek ExtraLight"/>
            </a:endParaRPr>
          </a:p>
        </p:txBody>
      </p:sp>
      <p:sp>
        <p:nvSpPr>
          <p:cNvPr id="3" name="Subtitle 2"/>
          <p:cNvSpPr>
            <a:spLocks noGrp="1"/>
          </p:cNvSpPr>
          <p:nvPr>
            <p:ph type="subTitle" idx="1"/>
          </p:nvPr>
        </p:nvSpPr>
        <p:spPr>
          <a:xfrm>
            <a:off x="976848" y="2247037"/>
            <a:ext cx="7214725" cy="4014694"/>
          </a:xfrm>
        </p:spPr>
        <p:txBody>
          <a:bodyPr>
            <a:normAutofit/>
          </a:bodyPr>
          <a:lstStyle/>
          <a:p>
            <a:pPr marL="571500" lvl="0" indent="-571500" algn="l">
              <a:buFont typeface="Arial"/>
              <a:buChar char="•"/>
            </a:pPr>
            <a:r>
              <a:rPr lang="en-US" sz="3600" dirty="0" smtClean="0">
                <a:solidFill>
                  <a:schemeClr val="bg1"/>
                </a:solidFill>
              </a:rPr>
              <a:t>Life &amp; Teaching of Christ</a:t>
            </a:r>
          </a:p>
          <a:p>
            <a:pPr marL="571500" lvl="0" indent="-571500" algn="l">
              <a:buFont typeface="Arial"/>
              <a:buChar char="•"/>
            </a:pPr>
            <a:r>
              <a:rPr lang="en-US" sz="3600" dirty="0" smtClean="0">
                <a:solidFill>
                  <a:schemeClr val="bg1"/>
                </a:solidFill>
              </a:rPr>
              <a:t>Legend—Liar—Lunatic—Lord </a:t>
            </a:r>
          </a:p>
          <a:p>
            <a:pPr marL="571500" lvl="0" indent="-571500" algn="l">
              <a:buFont typeface="Arial"/>
              <a:buChar char="•"/>
            </a:pPr>
            <a:r>
              <a:rPr lang="en-US" sz="3600" dirty="0" smtClean="0">
                <a:solidFill>
                  <a:schemeClr val="bg1"/>
                </a:solidFill>
              </a:rPr>
              <a:t>Messianic Prophecy</a:t>
            </a:r>
            <a:endParaRPr lang="en-US" sz="3600" dirty="0">
              <a:solidFill>
                <a:schemeClr val="bg1"/>
              </a:solidFill>
            </a:endParaRPr>
          </a:p>
          <a:p>
            <a:pPr marL="571500" lvl="0" indent="-571500" algn="l">
              <a:buFont typeface="Arial"/>
              <a:buChar char="•"/>
            </a:pPr>
            <a:r>
              <a:rPr lang="en-US" sz="3600" dirty="0" smtClean="0">
                <a:solidFill>
                  <a:schemeClr val="bg1"/>
                </a:solidFill>
              </a:rPr>
              <a:t>The Resurrection</a:t>
            </a:r>
          </a:p>
          <a:p>
            <a:pPr marL="571500" lvl="0" indent="-571500" algn="l">
              <a:buFont typeface="Arial"/>
              <a:buChar char="•"/>
            </a:pPr>
            <a:r>
              <a:rPr lang="en-US" sz="3600" dirty="0" smtClean="0">
                <a:solidFill>
                  <a:schemeClr val="bg1"/>
                </a:solidFill>
              </a:rPr>
              <a:t>Jesus Among other “gods”</a:t>
            </a:r>
          </a:p>
          <a:p>
            <a:pPr lvl="0" algn="l"/>
            <a:endParaRPr lang="en-US" sz="3600" dirty="0">
              <a:solidFill>
                <a:schemeClr val="bg1"/>
              </a:solidFill>
            </a:endParaRPr>
          </a:p>
        </p:txBody>
      </p:sp>
    </p:spTree>
    <p:extLst>
      <p:ext uri="{BB962C8B-B14F-4D97-AF65-F5344CB8AC3E}">
        <p14:creationId xmlns:p14="http://schemas.microsoft.com/office/powerpoint/2010/main" val="837298349"/>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81578"/>
            <a:ext cx="7772400" cy="851362"/>
          </a:xfrm>
        </p:spPr>
        <p:txBody>
          <a:bodyPr>
            <a:noAutofit/>
          </a:bodyPr>
          <a:lstStyle/>
          <a:p>
            <a:r>
              <a:rPr lang="en-US" sz="5500" cap="small" dirty="0" smtClean="0">
                <a:solidFill>
                  <a:srgbClr val="FFFF00"/>
                </a:solidFill>
                <a:latin typeface="Seravek ExtraLight"/>
                <a:cs typeface="Seravek ExtraLight"/>
              </a:rPr>
              <a:t>Areas</a:t>
            </a:r>
            <a:endParaRPr lang="en-US" sz="5500" cap="small" dirty="0">
              <a:solidFill>
                <a:schemeClr val="bg1"/>
              </a:solidFill>
              <a:latin typeface="Seravek ExtraLight"/>
              <a:cs typeface="Seravek ExtraLight"/>
            </a:endParaRPr>
          </a:p>
        </p:txBody>
      </p:sp>
      <p:sp>
        <p:nvSpPr>
          <p:cNvPr id="3" name="Subtitle 2"/>
          <p:cNvSpPr>
            <a:spLocks noGrp="1"/>
          </p:cNvSpPr>
          <p:nvPr>
            <p:ph type="subTitle" idx="1"/>
          </p:nvPr>
        </p:nvSpPr>
        <p:spPr>
          <a:xfrm>
            <a:off x="976848" y="2247037"/>
            <a:ext cx="7214725" cy="4014694"/>
          </a:xfrm>
        </p:spPr>
        <p:txBody>
          <a:bodyPr>
            <a:normAutofit/>
          </a:bodyPr>
          <a:lstStyle/>
          <a:p>
            <a:pPr marL="571500" lvl="0" indent="-571500" algn="l">
              <a:buFont typeface="Arial"/>
              <a:buChar char="•"/>
            </a:pPr>
            <a:r>
              <a:rPr lang="en-US" sz="3600" dirty="0" smtClean="0">
                <a:solidFill>
                  <a:schemeClr val="bg1"/>
                </a:solidFill>
              </a:rPr>
              <a:t>Science &amp; Faith</a:t>
            </a:r>
          </a:p>
          <a:p>
            <a:pPr marL="571500" lvl="0" indent="-571500" algn="l">
              <a:buFont typeface="Arial"/>
              <a:buChar char="•"/>
            </a:pPr>
            <a:r>
              <a:rPr lang="en-US" sz="3600" dirty="0" smtClean="0">
                <a:solidFill>
                  <a:schemeClr val="bg1"/>
                </a:solidFill>
              </a:rPr>
              <a:t>Big Bang Cosmology</a:t>
            </a:r>
          </a:p>
          <a:p>
            <a:pPr marL="571500" lvl="0" indent="-571500" algn="l">
              <a:buFont typeface="Arial"/>
              <a:buChar char="•"/>
            </a:pPr>
            <a:r>
              <a:rPr lang="en-US" sz="3600" dirty="0" smtClean="0">
                <a:solidFill>
                  <a:schemeClr val="bg1"/>
                </a:solidFill>
              </a:rPr>
              <a:t>Evolution</a:t>
            </a:r>
            <a:endParaRPr lang="en-US" sz="3600" dirty="0">
              <a:solidFill>
                <a:schemeClr val="bg1"/>
              </a:solidFill>
            </a:endParaRPr>
          </a:p>
          <a:p>
            <a:pPr marL="571500" lvl="0" indent="-571500" algn="l">
              <a:buFont typeface="Arial"/>
              <a:buChar char="•"/>
            </a:pPr>
            <a:r>
              <a:rPr lang="en-US" sz="3600" dirty="0" smtClean="0">
                <a:solidFill>
                  <a:schemeClr val="bg1"/>
                </a:solidFill>
              </a:rPr>
              <a:t>Genesis 1-11</a:t>
            </a:r>
          </a:p>
          <a:p>
            <a:pPr marL="571500" lvl="0" indent="-571500" algn="l">
              <a:buFont typeface="Arial"/>
              <a:buChar char="•"/>
            </a:pPr>
            <a:r>
              <a:rPr lang="en-US" sz="3600" dirty="0" smtClean="0">
                <a:solidFill>
                  <a:schemeClr val="bg1"/>
                </a:solidFill>
              </a:rPr>
              <a:t>Astronomy</a:t>
            </a:r>
          </a:p>
          <a:p>
            <a:pPr marL="571500" lvl="0" indent="-571500" algn="l">
              <a:buFont typeface="Arial"/>
              <a:buChar char="•"/>
            </a:pPr>
            <a:endParaRPr lang="en-US" sz="3600" dirty="0" smtClean="0">
              <a:solidFill>
                <a:schemeClr val="bg1"/>
              </a:solidFill>
            </a:endParaRPr>
          </a:p>
          <a:p>
            <a:pPr lvl="0" algn="l"/>
            <a:endParaRPr lang="en-US" sz="3600" dirty="0">
              <a:solidFill>
                <a:schemeClr val="bg1"/>
              </a:solidFill>
            </a:endParaRPr>
          </a:p>
        </p:txBody>
      </p:sp>
    </p:spTree>
    <p:extLst>
      <p:ext uri="{BB962C8B-B14F-4D97-AF65-F5344CB8AC3E}">
        <p14:creationId xmlns:p14="http://schemas.microsoft.com/office/powerpoint/2010/main" val="3467523897"/>
      </p:ext>
    </p:extLst>
  </p:cSld>
  <p:clrMapOvr>
    <a:masterClrMapping/>
  </p:clrMapOvr>
  <p:timing>
    <p:tnLst>
      <p:par>
        <p:cTn xmlns:p14="http://schemas.microsoft.com/office/powerpoint/2010/main" id="1" dur="indefinite" restart="never" nodeType="tmRoot"/>
      </p:par>
    </p:tnLst>
  </p:timing>
</p:sld>
</file>

<file path=ppt/theme/_rels/theme13.xml.rels><?xml version="1.0" encoding="UTF-8" standalone="yes"?>
<Relationships xmlns="http://schemas.openxmlformats.org/package/2006/relationships"><Relationship Id="rId1" Type="http://schemas.openxmlformats.org/officeDocument/2006/relationships/image" Target="../media/image4.jpeg"/><Relationship Id="rId2" Type="http://schemas.openxmlformats.org/officeDocument/2006/relationships/image" Target="../media/image5.jpeg"/></Relationships>
</file>

<file path=ppt/theme/_rels/theme17.xml.rels><?xml version="1.0" encoding="UTF-8" standalone="yes"?>
<Relationships xmlns="http://schemas.openxmlformats.org/package/2006/relationships"><Relationship Id="rId1" Type="http://schemas.openxmlformats.org/officeDocument/2006/relationships/image" Target="../media/image10.jpeg"/></Relationships>
</file>

<file path=ppt/theme/_rels/theme18.xml.rels><?xml version="1.0" encoding="UTF-8" standalone="yes"?>
<Relationships xmlns="http://schemas.openxmlformats.org/package/2006/relationships"><Relationship Id="rId1" Type="http://schemas.openxmlformats.org/officeDocument/2006/relationships/image" Target="../media/image10.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Glass Layers">
  <a:themeElements>
    <a:clrScheme name="Glass Layers 4">
      <a:dk1>
        <a:srgbClr val="006600"/>
      </a:dk1>
      <a:lt1>
        <a:srgbClr val="FFFFFF"/>
      </a:lt1>
      <a:dk2>
        <a:srgbClr val="008000"/>
      </a:dk2>
      <a:lt2>
        <a:srgbClr val="FFFFB7"/>
      </a:lt2>
      <a:accent1>
        <a:srgbClr val="99CC00"/>
      </a:accent1>
      <a:accent2>
        <a:srgbClr val="00CC00"/>
      </a:accent2>
      <a:accent3>
        <a:srgbClr val="AAC0AA"/>
      </a:accent3>
      <a:accent4>
        <a:srgbClr val="DADADA"/>
      </a:accent4>
      <a:accent5>
        <a:srgbClr val="CAE2AA"/>
      </a:accent5>
      <a:accent6>
        <a:srgbClr val="00B900"/>
      </a:accent6>
      <a:hlink>
        <a:srgbClr val="99FF66"/>
      </a:hlink>
      <a:folHlink>
        <a:srgbClr val="FFFF66"/>
      </a:folHlink>
    </a:clrScheme>
    <a:fontScheme name="Glass Layers">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1"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1"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Glass Layers 1">
        <a:dk1>
          <a:srgbClr val="FF9900"/>
        </a:dk1>
        <a:lt1>
          <a:srgbClr val="FFFFFF"/>
        </a:lt1>
        <a:dk2>
          <a:srgbClr val="FFCC66"/>
        </a:dk2>
        <a:lt2>
          <a:srgbClr val="CC6600"/>
        </a:lt2>
        <a:accent1>
          <a:srgbClr val="F05000"/>
        </a:accent1>
        <a:accent2>
          <a:srgbClr val="B28300"/>
        </a:accent2>
        <a:accent3>
          <a:srgbClr val="FFE2B8"/>
        </a:accent3>
        <a:accent4>
          <a:srgbClr val="DADADA"/>
        </a:accent4>
        <a:accent5>
          <a:srgbClr val="F6B3AA"/>
        </a:accent5>
        <a:accent6>
          <a:srgbClr val="A17600"/>
        </a:accent6>
        <a:hlink>
          <a:srgbClr val="99CC00"/>
        </a:hlink>
        <a:folHlink>
          <a:srgbClr val="008000"/>
        </a:folHlink>
      </a:clrScheme>
      <a:clrMap bg1="dk2" tx1="lt1" bg2="dk1" tx2="lt2" accent1="accent1" accent2="accent2" accent3="accent3" accent4="accent4" accent5="accent5" accent6="accent6" hlink="hlink" folHlink="folHlink"/>
    </a:extraClrScheme>
    <a:extraClrScheme>
      <a:clrScheme name="Glass Layers 2">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00"/>
        </a:hlink>
        <a:folHlink>
          <a:srgbClr val="FFFF99"/>
        </a:folHlink>
      </a:clrScheme>
      <a:clrMap bg1="dk2" tx1="lt1" bg2="dk1" tx2="lt2" accent1="accent1" accent2="accent2" accent3="accent3" accent4="accent4" accent5="accent5" accent6="accent6" hlink="hlink" folHlink="folHlink"/>
    </a:extraClrScheme>
    <a:extraClrScheme>
      <a:clrScheme name="Glass Layers 3">
        <a:dk1>
          <a:srgbClr val="56925A"/>
        </a:dk1>
        <a:lt1>
          <a:srgbClr val="FFFFFF"/>
        </a:lt1>
        <a:dk2>
          <a:srgbClr val="6FB56D"/>
        </a:dk2>
        <a:lt2>
          <a:srgbClr val="FFFFCC"/>
        </a:lt2>
        <a:accent1>
          <a:srgbClr val="2B877C"/>
        </a:accent1>
        <a:accent2>
          <a:srgbClr val="5A9A5F"/>
        </a:accent2>
        <a:accent3>
          <a:srgbClr val="BBD7BA"/>
        </a:accent3>
        <a:accent4>
          <a:srgbClr val="DADADA"/>
        </a:accent4>
        <a:accent5>
          <a:srgbClr val="ACC3BF"/>
        </a:accent5>
        <a:accent6>
          <a:srgbClr val="518B55"/>
        </a:accent6>
        <a:hlink>
          <a:srgbClr val="99FF33"/>
        </a:hlink>
        <a:folHlink>
          <a:srgbClr val="DDFFBB"/>
        </a:folHlink>
      </a:clrScheme>
      <a:clrMap bg1="dk2" tx1="lt1" bg2="dk1" tx2="lt2" accent1="accent1" accent2="accent2" accent3="accent3" accent4="accent4" accent5="accent5" accent6="accent6" hlink="hlink" folHlink="folHlink"/>
    </a:extraClrScheme>
    <a:extraClrScheme>
      <a:clrScheme name="Glass Layers 4">
        <a:dk1>
          <a:srgbClr val="006600"/>
        </a:dk1>
        <a:lt1>
          <a:srgbClr val="FFFFFF"/>
        </a:lt1>
        <a:dk2>
          <a:srgbClr val="008000"/>
        </a:dk2>
        <a:lt2>
          <a:srgbClr val="FFFFB7"/>
        </a:lt2>
        <a:accent1>
          <a:srgbClr val="99CC00"/>
        </a:accent1>
        <a:accent2>
          <a:srgbClr val="00CC00"/>
        </a:accent2>
        <a:accent3>
          <a:srgbClr val="AAC0AA"/>
        </a:accent3>
        <a:accent4>
          <a:srgbClr val="DADADA"/>
        </a:accent4>
        <a:accent5>
          <a:srgbClr val="CAE2AA"/>
        </a:accent5>
        <a:accent6>
          <a:srgbClr val="00B900"/>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Glass Layers 5">
        <a:dk1>
          <a:srgbClr val="000000"/>
        </a:dk1>
        <a:lt1>
          <a:srgbClr val="CCECFF"/>
        </a:lt1>
        <a:dk2>
          <a:srgbClr val="000000"/>
        </a:dk2>
        <a:lt2>
          <a:srgbClr val="D6EDEE"/>
        </a:lt2>
        <a:accent1>
          <a:srgbClr val="E8F0F4"/>
        </a:accent1>
        <a:accent2>
          <a:srgbClr val="8EAAFA"/>
        </a:accent2>
        <a:accent3>
          <a:srgbClr val="E2F4FF"/>
        </a:accent3>
        <a:accent4>
          <a:srgbClr val="000000"/>
        </a:accent4>
        <a:accent5>
          <a:srgbClr val="F2F6F8"/>
        </a:accent5>
        <a:accent6>
          <a:srgbClr val="809AE3"/>
        </a:accent6>
        <a:hlink>
          <a:srgbClr val="0066FF"/>
        </a:hlink>
        <a:folHlink>
          <a:srgbClr val="9947FD"/>
        </a:folHlink>
      </a:clrScheme>
      <a:clrMap bg1="lt1" tx1="dk1" bg2="lt2" tx2="dk2" accent1="accent1" accent2="accent2" accent3="accent3" accent4="accent4" accent5="accent5" accent6="accent6" hlink="hlink" folHlink="folHlink"/>
    </a:extraClrScheme>
    <a:extraClrScheme>
      <a:clrScheme name="Glass Layers 6">
        <a:dk1>
          <a:srgbClr val="48486A"/>
        </a:dk1>
        <a:lt1>
          <a:srgbClr val="FFFFFF"/>
        </a:lt1>
        <a:dk2>
          <a:srgbClr val="000099"/>
        </a:dk2>
        <a:lt2>
          <a:srgbClr val="F8F8F8"/>
        </a:lt2>
        <a:accent1>
          <a:srgbClr val="6699FF"/>
        </a:accent1>
        <a:accent2>
          <a:srgbClr val="0000FF"/>
        </a:accent2>
        <a:accent3>
          <a:srgbClr val="AAAACA"/>
        </a:accent3>
        <a:accent4>
          <a:srgbClr val="DADADA"/>
        </a:accent4>
        <a:accent5>
          <a:srgbClr val="B8CAFF"/>
        </a:accent5>
        <a:accent6>
          <a:srgbClr val="0000E7"/>
        </a:accent6>
        <a:hlink>
          <a:srgbClr val="3DCCFF"/>
        </a:hlink>
        <a:folHlink>
          <a:srgbClr val="CCECFF"/>
        </a:folHlink>
      </a:clrScheme>
      <a:clrMap bg1="dk2" tx1="lt1" bg2="dk1" tx2="lt2" accent1="accent1" accent2="accent2" accent3="accent3" accent4="accent4" accent5="accent5" accent6="accent6" hlink="hlink" folHlink="folHlink"/>
    </a:extraClrScheme>
    <a:extraClrScheme>
      <a:clrScheme name="Glass Layers 7">
        <a:dk1>
          <a:srgbClr val="573F8B"/>
        </a:dk1>
        <a:lt1>
          <a:srgbClr val="FFFFFF"/>
        </a:lt1>
        <a:dk2>
          <a:srgbClr val="666699"/>
        </a:dk2>
        <a:lt2>
          <a:srgbClr val="D9D9FF"/>
        </a:lt2>
        <a:accent1>
          <a:srgbClr val="CC99FF"/>
        </a:accent1>
        <a:accent2>
          <a:srgbClr val="9933FF"/>
        </a:accent2>
        <a:accent3>
          <a:srgbClr val="B8B8CA"/>
        </a:accent3>
        <a:accent4>
          <a:srgbClr val="DADADA"/>
        </a:accent4>
        <a:accent5>
          <a:srgbClr val="E2CAFF"/>
        </a:accent5>
        <a:accent6>
          <a:srgbClr val="8A2DE7"/>
        </a:accent6>
        <a:hlink>
          <a:srgbClr val="99F3FF"/>
        </a:hlink>
        <a:folHlink>
          <a:srgbClr val="CCCCFF"/>
        </a:folHlink>
      </a:clrScheme>
      <a:clrMap bg1="dk2" tx1="lt1" bg2="dk1" tx2="lt2" accent1="accent1" accent2="accent2" accent3="accent3" accent4="accent4" accent5="accent5" accent6="accent6" hlink="hlink" folHlink="folHlink"/>
    </a:extraClrScheme>
    <a:extraClrScheme>
      <a:clrScheme name="Glass Layers 8">
        <a:dk1>
          <a:srgbClr val="000000"/>
        </a:dk1>
        <a:lt1>
          <a:srgbClr val="EAEAEA"/>
        </a:lt1>
        <a:dk2>
          <a:srgbClr val="000000"/>
        </a:dk2>
        <a:lt2>
          <a:srgbClr val="C1C2CB"/>
        </a:lt2>
        <a:accent1>
          <a:srgbClr val="F1F1F7"/>
        </a:accent1>
        <a:accent2>
          <a:srgbClr val="8C8CB4"/>
        </a:accent2>
        <a:accent3>
          <a:srgbClr val="F3F3F3"/>
        </a:accent3>
        <a:accent4>
          <a:srgbClr val="000000"/>
        </a:accent4>
        <a:accent5>
          <a:srgbClr val="F7F7FA"/>
        </a:accent5>
        <a:accent6>
          <a:srgbClr val="7E7EA3"/>
        </a:accent6>
        <a:hlink>
          <a:srgbClr val="A3FFFF"/>
        </a:hlink>
        <a:folHlink>
          <a:srgbClr val="9E99FF"/>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1"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1"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1_Default Design">
  <a:themeElements>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Story">
  <a:themeElements>
    <a:clrScheme name="Story">
      <a:dk1>
        <a:sysClr val="windowText" lastClr="000000"/>
      </a:dk1>
      <a:lt1>
        <a:sysClr val="window" lastClr="FFFFFF"/>
      </a:lt1>
      <a:dk2>
        <a:srgbClr val="212121"/>
      </a:dk2>
      <a:lt2>
        <a:srgbClr val="CDD4D7"/>
      </a:lt2>
      <a:accent1>
        <a:srgbClr val="1D86CD"/>
      </a:accent1>
      <a:accent2>
        <a:srgbClr val="732E9A"/>
      </a:accent2>
      <a:accent3>
        <a:srgbClr val="B50B1B"/>
      </a:accent3>
      <a:accent4>
        <a:srgbClr val="E8950E"/>
      </a:accent4>
      <a:accent5>
        <a:srgbClr val="55992B"/>
      </a:accent5>
      <a:accent6>
        <a:srgbClr val="2C9C89"/>
      </a:accent6>
      <a:hlink>
        <a:srgbClr val="EC4D4D"/>
      </a:hlink>
      <a:folHlink>
        <a:srgbClr val="F8CE8A"/>
      </a:folHlink>
    </a:clrScheme>
    <a:fontScheme name="Story">
      <a:majorFont>
        <a:latin typeface="Calisto MT"/>
        <a:ea typeface=""/>
        <a:cs typeface=""/>
        <a:font script="Jpan" typeface="ＭＳ Ｐ明朝"/>
        <a:font script="Hans" typeface="宋体"/>
        <a:font script="Hant" typeface="新細明體"/>
      </a:majorFont>
      <a:minorFont>
        <a:latin typeface="Calisto MT"/>
        <a:ea typeface=""/>
        <a:cs typeface=""/>
        <a:font script="Jpan" typeface="ＭＳ Ｐ明朝"/>
        <a:font script="Hans" typeface="宋体"/>
        <a:font script="Hant" typeface="新細明體"/>
      </a:minorFont>
    </a:fontScheme>
    <a:fmtScheme name="Story">
      <a:fillStyleLst>
        <a:solidFill>
          <a:schemeClr val="phClr"/>
        </a:solidFill>
        <a:blipFill rotWithShape="1">
          <a:blip xmlns:r="http://schemas.openxmlformats.org/officeDocument/2006/relationships" r:embed="rId1">
            <a:duotone>
              <a:schemeClr val="phClr">
                <a:shade val="10000"/>
                <a:satMod val="150000"/>
                <a:lumMod val="120000"/>
              </a:schemeClr>
              <a:schemeClr val="phClr">
                <a:satMod val="350000"/>
                <a:lumMod val="150000"/>
              </a:schemeClr>
            </a:duotone>
          </a:blip>
          <a:tile tx="0" ty="0" sx="20000" sy="20000" flip="none" algn="ctr"/>
        </a:blipFill>
        <a:gradFill rotWithShape="1">
          <a:gsLst>
            <a:gs pos="0">
              <a:schemeClr val="phClr">
                <a:shade val="20000"/>
                <a:satMod val="130000"/>
              </a:schemeClr>
            </a:gs>
            <a:gs pos="50000">
              <a:schemeClr val="phClr">
                <a:shade val="90000"/>
                <a:satMod val="130000"/>
              </a:schemeClr>
            </a:gs>
            <a:gs pos="100000">
              <a:schemeClr val="phClr">
                <a:shade val="100000"/>
                <a:satMod val="200000"/>
                <a:lumMod val="120000"/>
              </a:schemeClr>
            </a:gs>
          </a:gsLst>
          <a:lin ang="16200000" scaled="0"/>
        </a:gradFill>
      </a:fillStyleLst>
      <a:lnStyleLst>
        <a:ln w="6350" cap="flat" cmpd="sng" algn="ctr">
          <a:solidFill>
            <a:schemeClr val="phClr">
              <a:shade val="95000"/>
              <a:satMod val="105000"/>
            </a:schemeClr>
          </a:solidFill>
          <a:prstDash val="solid"/>
        </a:ln>
        <a:ln w="19050" cap="flat" cmpd="sng" algn="ctr">
          <a:solidFill>
            <a:schemeClr val="phClr"/>
          </a:solidFill>
          <a:prstDash val="solid"/>
        </a:ln>
        <a:ln w="34925" cap="flat" cmpd="sng" algn="ctr">
          <a:solidFill>
            <a:schemeClr val="phClr"/>
          </a:solidFill>
          <a:prstDash val="solid"/>
        </a:ln>
      </a:lnStyleLst>
      <a:effectStyleLst>
        <a:effectStyle>
          <a:effectLst/>
        </a:effectStyle>
        <a:effectStyle>
          <a:effectLst>
            <a:outerShdw blurRad="88900" dist="50800" dir="2100000" sx="104000" sy="104000" algn="br" rotWithShape="0">
              <a:srgbClr val="000000">
                <a:alpha val="55000"/>
              </a:srgbClr>
            </a:outerShdw>
          </a:effectLst>
        </a:effectStyle>
        <a:effectStyle>
          <a:effectLst>
            <a:outerShdw blurRad="127000" dist="63500" dir="5400000" sx="103000" sy="103000" rotWithShape="0">
              <a:srgbClr val="000000">
                <a:alpha val="75000"/>
              </a:srgbClr>
            </a:outerShdw>
          </a:effectLst>
          <a:scene3d>
            <a:camera prst="perspectiveFront" fov="3000000"/>
            <a:lightRig rig="balanced" dir="t">
              <a:rot lat="0" lon="0" rev="18000000"/>
            </a:lightRig>
          </a:scene3d>
          <a:sp3d prstMaterial="plastic">
            <a:bevelT w="25400" h="50800" prst="angle"/>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2">
            <a:duotone>
              <a:schemeClr val="phClr">
                <a:shade val="10000"/>
                <a:satMod val="150000"/>
              </a:schemeClr>
              <a:schemeClr val="phClr">
                <a:tint val="60000"/>
                <a:satMod val="400000"/>
                <a:lumMod val="11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Bible ppt">
  <a:themeElements>
    <a:clrScheme name="Bible pp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ible pp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1"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1"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Bible pp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ible pp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ible pp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ible pp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ible pp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ible pp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ible pp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1"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1"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Arial"/>
      </a:majorFont>
      <a:minorFont>
        <a:latin typeface="Arial"/>
        <a:ea typeface=""/>
        <a:cs typeface="Arial"/>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Module">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18.xml><?xml version="1.0" encoding="utf-8"?>
<a:theme xmlns:a="http://schemas.openxmlformats.org/drawingml/2006/main" name="Module">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19.xml><?xml version="1.0" encoding="utf-8"?>
<a:theme xmlns:a="http://schemas.openxmlformats.org/drawingml/2006/main" name="2_Bible ppt">
  <a:themeElements>
    <a:clrScheme name="Bible pp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ible pp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4400" b="0" i="0" u="none" strike="noStrike" cap="none" normalizeH="0" baseline="0" smtClean="0">
            <a:ln>
              <a:noFill/>
            </a:ln>
            <a:solidFill>
              <a:schemeClr val="accent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4400" b="0" i="0" u="none" strike="noStrike" cap="none" normalizeH="0" baseline="0" smtClean="0">
            <a:ln>
              <a:noFill/>
            </a:ln>
            <a:solidFill>
              <a:schemeClr val="accent1"/>
            </a:solidFill>
            <a:effectLst/>
            <a:latin typeface="Times New Roman" pitchFamily="18" charset="0"/>
          </a:defRPr>
        </a:defPPr>
      </a:lstStyle>
    </a:lnDef>
  </a:objectDefaults>
  <a:extraClrSchemeLst>
    <a:extraClrScheme>
      <a:clrScheme name="Bible pp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ible pp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ible pp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ible pp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ible pp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ible pp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ible pp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2_Bible ppt">
  <a:themeElements>
    <a:clrScheme name="4_Bible pp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4_Bible ppt">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Bible pp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4_Bible pp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4_Bible pp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4_Bible pp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4_Bible pp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4_Bible pp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4_Bible pp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Twilight">
  <a:themeElements>
    <a:clrScheme name="Twilight">
      <a:dk1>
        <a:sysClr val="windowText" lastClr="000000"/>
      </a:dk1>
      <a:lt1>
        <a:sysClr val="window" lastClr="FFFFFF"/>
      </a:lt1>
      <a:dk2>
        <a:srgbClr val="24213E"/>
      </a:dk2>
      <a:lt2>
        <a:srgbClr val="E9EAF0"/>
      </a:lt2>
      <a:accent1>
        <a:srgbClr val="E8BC4A"/>
      </a:accent1>
      <a:accent2>
        <a:srgbClr val="83C1C6"/>
      </a:accent2>
      <a:accent3>
        <a:srgbClr val="E78D35"/>
      </a:accent3>
      <a:accent4>
        <a:srgbClr val="909CE1"/>
      </a:accent4>
      <a:accent5>
        <a:srgbClr val="839C41"/>
      </a:accent5>
      <a:accent6>
        <a:srgbClr val="CC5439"/>
      </a:accent6>
      <a:hlink>
        <a:srgbClr val="1C6CF1"/>
      </a:hlink>
      <a:folHlink>
        <a:srgbClr val="C649E0"/>
      </a:folHlink>
    </a:clrScheme>
    <a:fontScheme name="Twilight">
      <a:majorFont>
        <a:latin typeface="Corbel"/>
        <a:ea typeface=""/>
        <a:cs typeface=""/>
        <a:font script="Jpan" typeface="ヒラギノ角ゴ Pro W3"/>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ヒラギノ角ゴ Pro W3"/>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wi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fov="600000">
              <a:rot lat="0" lon="0" rev="0"/>
            </a:camera>
            <a:lightRig rig="threePt" dir="t">
              <a:rot lat="0" lon="0" rev="1200000"/>
            </a:lightRig>
          </a:scene3d>
          <a:sp3d>
            <a:bevelT w="63500" h="25400"/>
          </a:sp3d>
        </a:effectStyle>
      </a:effectStyleLst>
      <a:bgFillStyleLst>
        <a:solidFill>
          <a:schemeClr val="phClr"/>
        </a:solidFill>
        <a:gradFill rotWithShape="1">
          <a:gsLst>
            <a:gs pos="0">
              <a:schemeClr val="bg1">
                <a:shade val="100000"/>
                <a:satMod val="300000"/>
              </a:schemeClr>
            </a:gs>
            <a:gs pos="31000">
              <a:schemeClr val="bg1">
                <a:tint val="100000"/>
                <a:satMod val="300000"/>
              </a:schemeClr>
            </a:gs>
            <a:gs pos="62000">
              <a:schemeClr val="phClr">
                <a:tint val="100000"/>
                <a:shade val="100000"/>
                <a:satMod val="100000"/>
              </a:schemeClr>
            </a:gs>
            <a:gs pos="100000">
              <a:schemeClr val="phClr">
                <a:shade val="100000"/>
                <a:hueMod val="93000"/>
                <a:satMod val="50000"/>
                <a:lumMod val="200000"/>
              </a:schemeClr>
            </a:gs>
          </a:gsLst>
          <a:lin ang="5400000" scaled="0"/>
        </a:gradFill>
        <a:gradFill rotWithShape="1">
          <a:gsLst>
            <a:gs pos="0">
              <a:schemeClr val="phClr">
                <a:tint val="100000"/>
                <a:satMod val="100000"/>
              </a:schemeClr>
            </a:gs>
            <a:gs pos="100000">
              <a:schemeClr val="phClr">
                <a:tint val="100000"/>
                <a:shade val="100000"/>
                <a:alpha val="100000"/>
                <a:hueMod val="100000"/>
                <a:satMod val="150000"/>
                <a:lumMod val="5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4_Bible ppt">
  <a:themeElements>
    <a:clrScheme name="2_Bible pp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Bible pp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1"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1"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2_Bible pp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Bible pp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Bible pp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Bible pp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Bible pp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Bible pp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Bible pp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5_Bible ppt">
  <a:themeElements>
    <a:clrScheme name="Bible pp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ible pp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smtClean="0">
            <a:ln>
              <a:noFill/>
            </a:ln>
            <a:solidFill>
              <a:srgbClr val="FFFF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Bible pp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ible pp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ible pp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ible pp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ible pp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ible pp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ible pp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4_Bible ppt">
  <a:themeElements>
    <a:clrScheme name="2_Bible pp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Bible ppt">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Bible pp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Bible pp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Bible pp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Bible pp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Bible pp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Bible pp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Bible pp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3_Bible ppt">
  <a:themeElements>
    <a:clrScheme name="1_Bible pp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Bible pp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4400" b="0" i="0" u="none" strike="noStrike" cap="none" normalizeH="0" baseline="0" smtClean="0">
            <a:ln>
              <a:noFill/>
            </a:ln>
            <a:solidFill>
              <a:schemeClr val="accent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4400" b="0" i="0" u="none" strike="noStrike" cap="none" normalizeH="0" baseline="0" smtClean="0">
            <a:ln>
              <a:noFill/>
            </a:ln>
            <a:solidFill>
              <a:schemeClr val="accent1"/>
            </a:solidFill>
            <a:effectLst/>
            <a:latin typeface="Times New Roman" pitchFamily="18" charset="0"/>
          </a:defRPr>
        </a:defPPr>
      </a:lstStyle>
    </a:lnDef>
  </a:objectDefaults>
  <a:extraClrSchemeLst>
    <a:extraClrScheme>
      <a:clrScheme name="1_Bible pp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Bible pp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Bible pp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Bible pp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Bible pp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Bible pp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Bible pp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themeOverride>
</file>

<file path=ppt/theme/themeOverride2.xml><?xml version="1.0" encoding="utf-8"?>
<a:themeOverride xmlns:a="http://schemas.openxmlformats.org/drawingml/2006/main">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themeOverride>
</file>

<file path=docProps/app.xml><?xml version="1.0" encoding="utf-8"?>
<Properties xmlns="http://schemas.openxmlformats.org/officeDocument/2006/extended-properties" xmlns:vt="http://schemas.openxmlformats.org/officeDocument/2006/docPropsVTypes">
  <TotalTime>11</TotalTime>
  <Words>1423</Words>
  <Application>Microsoft Macintosh PowerPoint</Application>
  <PresentationFormat>On-screen Show (4:3)</PresentationFormat>
  <Paragraphs>273</Paragraphs>
  <Slides>125</Slides>
  <Notes>19</Notes>
  <HiddenSlides>0</HiddenSlides>
  <MMClips>0</MMClips>
  <ScaleCrop>false</ScaleCrop>
  <HeadingPairs>
    <vt:vector size="4" baseType="variant">
      <vt:variant>
        <vt:lpstr>Theme</vt:lpstr>
      </vt:variant>
      <vt:variant>
        <vt:i4>20</vt:i4>
      </vt:variant>
      <vt:variant>
        <vt:lpstr>Slide Titles</vt:lpstr>
      </vt:variant>
      <vt:variant>
        <vt:i4>125</vt:i4>
      </vt:variant>
    </vt:vector>
  </HeadingPairs>
  <TitlesOfParts>
    <vt:vector size="145" baseType="lpstr">
      <vt:lpstr>Office Theme</vt:lpstr>
      <vt:lpstr>12_Bible ppt</vt:lpstr>
      <vt:lpstr>4_Bible ppt</vt:lpstr>
      <vt:lpstr>1_Office Theme</vt:lpstr>
      <vt:lpstr>Lock And Key</vt:lpstr>
      <vt:lpstr>15_Bible ppt</vt:lpstr>
      <vt:lpstr>14_Bible ppt</vt:lpstr>
      <vt:lpstr>Black</vt:lpstr>
      <vt:lpstr>3_Bible ppt</vt:lpstr>
      <vt:lpstr>Glass Layers</vt:lpstr>
      <vt:lpstr>1_Orbit</vt:lpstr>
      <vt:lpstr>11_Default Design</vt:lpstr>
      <vt:lpstr>Story</vt:lpstr>
      <vt:lpstr>Bible ppt</vt:lpstr>
      <vt:lpstr>Beam</vt:lpstr>
      <vt:lpstr>Orbit</vt:lpstr>
      <vt:lpstr>1_Module</vt:lpstr>
      <vt:lpstr>Module</vt:lpstr>
      <vt:lpstr>2_Bible ppt</vt:lpstr>
      <vt:lpstr>1_Twilight</vt:lpstr>
      <vt:lpstr>PowerPoint Presentation</vt:lpstr>
      <vt:lpstr>Science &amp; Faith: Enemies or Allies?  São Paulo 15 May 2017</vt:lpstr>
      <vt:lpstr>PowerPoint Presentation</vt:lpstr>
      <vt:lpstr>PowerPoint Presentation</vt:lpstr>
      <vt:lpstr>PowerPoint Presentation</vt:lpstr>
      <vt:lpstr>think about faith!</vt:lpstr>
      <vt:lpstr>PowerPoint Presentation</vt:lpstr>
      <vt:lpstr>PowerPoint Presentation</vt:lpstr>
      <vt:lpstr>PowerPoint Presentation</vt:lpstr>
      <vt:lpstr>Debate with Sheikh Shabir Ally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AIM / ASOM         Athens Institute  </vt:lpstr>
      <vt:lpstr>International Bible Teaching Ministry              Free.   Weekly newsletter   Sign up at            website.       www.DouglasJacoby.com            </vt:lpstr>
      <vt:lpstr>“If you have faith, it is [probably] the same faith as your parents and grandparents had… by far the most important variable determining your religion is the accident of birth…   Faith is the great cop-out, the great excuse to evade the need to think and evaluate the evidence.”   —Richard Dawkins</vt:lpstr>
      <vt:lpstr>          Use your head!    1. Lord modified the Greatest Command. Why?  2. Faith is relational  * Bible is a book of relationship &gt; rules  * God does not smother us!  3. Faith is a response to evidence.</vt:lpstr>
      <vt:lpstr>Love the Lord your God  with all your heart  and with all your soul and with all your mind and with all your strength. — Deut 6:5   Love the Lord your God with all your heart and with all your soul and with all your mind  and with all your strength. — Mark 12:30    Matt 22:27 + Luke 10:27</vt:lpstr>
      <vt:lpstr>Love the Lord your God  with all your heart  and with all your soul and with all your mind and with all your strength. — Deut 6:5   Love the Lord your God with all your heart and with all your soul and with all your mind  and with all your strength. — Mark 12:30    Matt 22:27 + Luke 10:27</vt:lpstr>
      <vt:lpstr>Love the Lord your God  with all your heart  and with all your soul and with all your mind and with all your strength. — Deut 6:5   Love the Lord your God with all your heart and with all your soul and with all your mind  and with all your strength. — Mark 12:30    </vt:lpstr>
      <vt:lpstr>Love the Lord your God  with all your heart  and with all your soul and with all your mind and with all your strength. — Deut 6:5   Love the Lord your God with all your heart and with all your soul and with all your mind  and with all your strength. — Mark 12:30    Matt 22:27 + Luke 10:27</vt:lpstr>
      <vt:lpstr>PowerPoint Presentation</vt:lpstr>
      <vt:lpstr> </vt:lpstr>
      <vt:lpstr>          Use your head!    1. Lord modified the Greatest Command. Why?  2. Faith is relational. * Bible is a book of relationship &gt; rules  * God does not smother us!  3. Faith is a response to evidence.</vt:lpstr>
      <vt:lpstr>          Use your head!    1. Lord modified the Greatest Command. Why?  2. Faith is relational.  * Bible is a book of relationship &gt; rules  * God does not smother us!  3. Faith is a response to evidence.</vt:lpstr>
      <vt:lpstr>          Use your head!    1. Lord modified the Greatest Command. Why?  2. Faith is relational.   * Bible is a book of relationship &gt; rules  * God does not smother us!  3. Biblical faith is also a response to evidence.</vt:lpstr>
      <vt:lpstr>1. use your head! Faith needn’t be irrational!</vt:lpstr>
      <vt:lpstr>1. use your head! Faith needn’t be irrational!</vt:lpstr>
      <vt:lpstr>2. realize the nature of the Bible</vt:lpstr>
      <vt:lpstr> Relational  Torah = instruction, guidance  To bring us to God  Isn’t a math text /science book   Resonates with and makes  sense of life   Was copied adequately; the  message was preserved well.   It’s practical—it works! </vt:lpstr>
      <vt:lpstr> Relational  Torah = instruction, guidance  To bring us to God  Isn’t a math text /science book   Resonates with and makes  sense of life   Was copied adequately; the  message was preserved well.   It’s practical—it works! </vt:lpstr>
      <vt:lpstr> Relational  Torah = instruction, guidance  To bring us to God  Isn’t a math text /science book   Resonates with and makes  sense of life   Was copied adequately; the  message was preserved well.   It’s practical—it works! </vt:lpstr>
      <vt:lpstr> Relational  Torah = instruction, guidance  To bring us to God  Isn’t a math text /science book   Resonates with and makes  sense of life   Was copied adequately; the  message was preserved well.   It’s practical—it works! </vt:lpstr>
      <vt:lpstr>PowerPoint Presentation</vt:lpstr>
      <vt:lpstr>PowerPoint Presentation</vt:lpstr>
      <vt:lpstr>PowerPoint Presentation</vt:lpstr>
      <vt:lpstr>Potter  Surgeon   Gardener   Tailor</vt:lpstr>
      <vt:lpstr>Potter  Surgeon   Gardener   Tailor</vt:lpstr>
      <vt:lpstr>Potter  Surgeon   Gardener   Tailor</vt:lpstr>
      <vt:lpstr>Potter  Surgeon   Gardener   Tailor</vt:lpstr>
      <vt:lpstr>3. there’s more than one way to tell a story.</vt:lpstr>
      <vt:lpstr>Multiple creation accounts : Genesis 1:1-2:3 Genesis 2:4-25 Proverbs 8:22-31      PO</vt:lpstr>
      <vt:lpstr>Multiple creation accounts : Genesis 1:1-2:3 Genesis 2:4-25 Proverbs 8:22-31      PO</vt:lpstr>
      <vt:lpstr>Multiple creation accounts : Genesis 1:1-2:3 Genesis 2:4-25 Proverbs 8:22-31      PO</vt:lpstr>
      <vt:lpstr>22 “The Lord possessed me at the beginning of his way, before His works of old. 23 “From everlasting I was established, from the beginning, from the earliest times of the earth. 24 “when there were no depths I was brought forth, when there were no springs abounding with water. 25 “Before the mountains were settled, before the hills I was brought forth; 26 while he had not yet made the earth and the fields, nor the first dust of the world.  27 “When he established the heavens, I was there, When he inscribed a circle on the face of the deep, 28  when he made firm the skies above, when the springs of the deep became fixed, 29  when He set for the sea its boundary so that the water would not transgress his command, when He marked out the foundations of the earth;  30 Then I was beside him, as a master workman; and I was daily his delight, rejoicing always before him, 31 rejoicing in the world, his earth, and having my delight in the sons of men.</vt:lpstr>
      <vt:lpstr>Multiple creation accounts : Genesis 1:1-2:3 Genesis 2:4-25 Proverbs 8:22-31 Ezekiel 28:12-15     PO</vt:lpstr>
      <vt:lpstr>Multiple creation accounts : Genesis 1:1-2:3 Genesis 2:4-25 Proverbs 8:22-31 Ezekiel 28:12-15     PO</vt:lpstr>
      <vt:lpstr>Ezek 28:12 “Son of man, take up a lamentation over the king of Tyre and say to him, ‘Thus says the Lord God, “You had the seal of perfection, full of wisdom and perfect in beauty.  13 “You were in Eden, the garden of God; every precious stone was your covering: the ruby, the topaz and the diamond; the beryl, the onyx and the jasper; the lapis lazuli, the turquoise and the emerald; and the gold, the workmanship of your settings and sockets, was in you. On the day that you were created they were prepared.  14  “You were the anointed cherub who covers, and I placed you there. You were on the holy mountain of God; you walked in the midst of the stones of fire. 15 “You were blameless in your ways from the day you were created until unrighteousness was found in you.</vt:lpstr>
      <vt:lpstr>Multiple creation accounts : Genesis 1:1-2:3 Genesis 2:4-25 Proverbs 8:22-31 Ezekiel 28:12-15 John 1:1-3    </vt:lpstr>
      <vt:lpstr>Multiple creation accounts : Genesis 1:1-2:3 Genesis 2:4-25 Proverbs 8:22-31 Ezekiel 28:12-15 John 1:1-33P 1 In the beginning was the Word, and the Word was with God, and the Word was God. 2 He was in the beginning with God. 3 All things came into being through Him, and apart from Him nothing came into being that has come into being.</vt:lpstr>
      <vt:lpstr>Multiple creation accounts : Genesis 1:1-2:3 Genesis 2:4-25 Proverbs 8:22-31 Ezekiel 28:12-15 John 1:1-3P 1 In the beginning was the Word, and the Word was with God, and the Word was God. 2 He was in the beginning with God. 3 All things came into being through him, and apart from him nothing came into being that has come into being.</vt:lpstr>
      <vt:lpstr>Multiple creation accounts : Genesis 1:1-2:3 Genesis 2:4-25 Proverbs 8:22-31 Ezekiel 28:12-15 John 1:1-3  At least 5 “creation stories.”  Can you find more? </vt:lpstr>
      <vt:lpstr>PowerPoint Presentation</vt:lpstr>
      <vt:lpstr>3. there’s more than one way to tell a story.</vt:lpstr>
      <vt:lpstr>4. science and faith are complementary.</vt:lpstr>
      <vt:lpstr>PowerPoint Presentation</vt:lpstr>
      <vt:lpstr>“I did not see ‘God’  anywhere in the heavens!” </vt:lpstr>
      <vt:lpstr>PowerPoint Presentation</vt:lpstr>
      <vt:lpstr>PowerPoint Presentation</vt:lpstr>
      <vt:lpstr>PowerPoint Presentation</vt:lpstr>
      <vt:lpstr>PowerPoint Presentation</vt:lpstr>
      <vt:lpstr>PowerPoint Presentation</vt:lpstr>
      <vt:lpstr>PowerPoint Presentation</vt:lpstr>
      <vt:lpstr>Much in our world is real even though it can’t be scientifically proven:  Justice, Honor, Love,  Good, evil Beauty Numbers Science Logic .</vt:lpstr>
      <vt:lpstr>Much in our world is real even though it can’t be scientifically proven:  Justice, Honor, Love,  Good, evil Beauty Numbers, Science, Logic .</vt:lpstr>
      <vt:lpstr>PowerPoint Presentation</vt:lpstr>
      <vt:lpstr>John Polkinghorne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George Washington Carver</vt:lpstr>
      <vt:lpstr>  Foundations of modern science  </vt:lpstr>
      <vt:lpstr>Owen Gingerich (Harvard), Author of God’s Universe (2006) </vt:lpstr>
      <vt:lpstr>Francis Collins Director, National Institutes of Health Bethesda, Maryland, USA</vt:lpstr>
      <vt:lpstr>PowerPoint Presentation</vt:lpstr>
      <vt:lpstr>Denis Lamoureux  </vt:lpstr>
      <vt:lpstr>Denis Lamoureux All lectures available online (free)</vt:lpstr>
      <vt:lpstr>PowerPoint Presentation</vt:lpstr>
      <vt:lpstr>4. science and faith are complementary.</vt:lpstr>
      <vt:lpstr>5. god has left us with sufficient evidence.</vt:lpstr>
      <vt:lpstr>Areas</vt:lpstr>
      <vt:lpstr>Areas</vt:lpstr>
      <vt:lpstr>Areas</vt:lpstr>
      <vt:lpstr>Areas</vt:lpstr>
      <vt:lpstr>Areas</vt:lpstr>
      <vt:lpstr>Areas</vt:lpstr>
      <vt:lpstr>5. god has left us with sufficient evidence.</vt:lpstr>
      <vt:lpstr>6. if this is true, i need to respond.</vt:lpstr>
      <vt:lpstr>John 7:14-17</vt:lpstr>
      <vt:lpstr>PowerPoint Presentation</vt:lpstr>
      <vt:lpstr>John 7:14-17</vt:lpstr>
      <vt:lpstr> Evidence suffisante</vt:lpstr>
      <vt:lpstr>Sufficient evidence</vt:lpstr>
      <vt:lpstr>For believers</vt:lpstr>
      <vt:lpstr>For believers</vt:lpstr>
      <vt:lpstr>For believers</vt:lpstr>
      <vt:lpstr>For believers</vt:lpstr>
      <vt:lpstr>For believers</vt:lpstr>
      <vt:lpstr>For believers</vt:lpstr>
      <vt:lpstr>1. use your head 2. realize the nature of the Bible 3. there’s more than one way to tell a  story 4. science &amp; faith are complementary 5. god has left us with sufficient  evidence 6. if this is true, i need to respond</vt:lpstr>
      <vt:lpstr>It’s not complicated. Woof-woof!</vt:lpstr>
      <vt:lpstr>PowerPoint Presentation</vt:lpstr>
      <vt:lpstr>PowerPoint Presentation</vt:lpstr>
      <vt:lpstr>It’s not complicated. </vt:lpstr>
      <vt:lpstr>PowerPoint Presentation</vt:lpstr>
      <vt:lpstr>PowerPoint Presentation</vt:lpstr>
      <vt:lpstr>PowerPoint Presentation</vt:lpstr>
      <vt:lpstr>PowerPoint Presentation</vt:lpstr>
      <vt:lpstr>International Bible Teaching Ministry              Free.   Weekly newsletter   Sign up at            website.       www.DouglasJacoby.com            </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Jacoby</dc:creator>
  <cp:lastModifiedBy>Douglas Jacoby</cp:lastModifiedBy>
  <cp:revision>2</cp:revision>
  <dcterms:created xsi:type="dcterms:W3CDTF">2017-05-09T14:10:10Z</dcterms:created>
  <dcterms:modified xsi:type="dcterms:W3CDTF">2017-05-09T14:22:06Z</dcterms:modified>
</cp:coreProperties>
</file>